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73" r:id="rId3"/>
    <p:sldId id="274" r:id="rId4"/>
    <p:sldId id="276" r:id="rId5"/>
    <p:sldId id="278" r:id="rId6"/>
    <p:sldId id="257" r:id="rId7"/>
    <p:sldId id="258" r:id="rId8"/>
    <p:sldId id="259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8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VY_32_INOVACE_05_ČJ3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LETMAJEROVÁ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po 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50" custLinFactNeighborY="649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CD27EE8-363F-4204-B31A-3CFB7EF509E5}" type="presOf" srcId="{D1B46980-6531-4606-95E6-44980827E919}" destId="{6140AFEC-043D-4C43-A2F9-D0F5331DF3A3}" srcOrd="0" destOrd="0" presId="urn:microsoft.com/office/officeart/2005/8/layout/target3"/>
    <dgm:cxn modelId="{1CACA150-CA69-4BB5-BC3C-0E4D6C5017F8}" type="presOf" srcId="{D1B46980-6531-4606-95E6-44980827E919}" destId="{2BE915AB-18AA-4053-B92C-3BFC9ED204BB}" srcOrd="1" destOrd="0" presId="urn:microsoft.com/office/officeart/2005/8/layout/target3"/>
    <dgm:cxn modelId="{3F5C3425-06D3-4ED3-AFAD-3F49101F2875}" type="presOf" srcId="{D1D4F407-5343-4D3F-B5B9-D407B03CAEB4}" destId="{AED2198E-93D5-4001-81B4-73124B309672}" srcOrd="1" destOrd="0" presId="urn:microsoft.com/office/officeart/2005/8/layout/target3"/>
    <dgm:cxn modelId="{936CDB53-83B5-460B-8C49-12BFDC418128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193E8ED-0E0F-4553-9A1B-3322CBC0C136}" type="presOf" srcId="{D1D4F407-5343-4D3F-B5B9-D407B03CAEB4}" destId="{D005CE8C-CC26-4C3E-AC11-E15060ECD759}" srcOrd="0" destOrd="0" presId="urn:microsoft.com/office/officeart/2005/8/layout/target3"/>
    <dgm:cxn modelId="{7A04AD2B-4F7D-4D20-AA8F-999DF5A51AD3}" type="presOf" srcId="{757F3AB3-0718-4624-B441-E567A8F0AB56}" destId="{333A1088-737F-45CB-B68E-254E46348037}" srcOrd="0" destOrd="0" presId="urn:microsoft.com/office/officeart/2005/8/layout/target3"/>
    <dgm:cxn modelId="{9ED2FC8B-BE5F-47A3-9BCE-8BA83CEA92AB}" type="presOf" srcId="{B651F6E3-6281-48DB-9319-2AEAFDAE7572}" destId="{6BB5E863-4638-4E1D-BFDE-399D028AC4ED}" srcOrd="1" destOrd="0" presId="urn:microsoft.com/office/officeart/2005/8/layout/target3"/>
    <dgm:cxn modelId="{8A6AED18-7464-4247-BF8B-753EDBE9964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91E7E3D-C377-4C7A-A3B7-12E4775303D4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3B413D4-9B46-4139-805F-783DD19E8E30}" type="presParOf" srcId="{333A1088-737F-45CB-B68E-254E46348037}" destId="{F5ABB229-8D3B-4694-996A-96F23CF14429}" srcOrd="0" destOrd="0" presId="urn:microsoft.com/office/officeart/2005/8/layout/target3"/>
    <dgm:cxn modelId="{BDFB2CC8-EEB9-4581-99D3-B3E3AF321FE5}" type="presParOf" srcId="{333A1088-737F-45CB-B68E-254E46348037}" destId="{F41139FD-01EE-4571-8B17-4FB00FC51163}" srcOrd="1" destOrd="0" presId="urn:microsoft.com/office/officeart/2005/8/layout/target3"/>
    <dgm:cxn modelId="{9AA67AB7-C2C9-476E-8FEA-C24F0F9ECF1C}" type="presParOf" srcId="{333A1088-737F-45CB-B68E-254E46348037}" destId="{D005CE8C-CC26-4C3E-AC11-E15060ECD759}" srcOrd="2" destOrd="0" presId="urn:microsoft.com/office/officeart/2005/8/layout/target3"/>
    <dgm:cxn modelId="{F188FDEA-816A-4811-A0B6-C78AE996CBBC}" type="presParOf" srcId="{333A1088-737F-45CB-B68E-254E46348037}" destId="{2C702D82-9B77-49B7-9568-BB8EB47C3372}" srcOrd="3" destOrd="0" presId="urn:microsoft.com/office/officeart/2005/8/layout/target3"/>
    <dgm:cxn modelId="{2C5751DD-5511-4151-B43F-238E41CFFFE5}" type="presParOf" srcId="{333A1088-737F-45CB-B68E-254E46348037}" destId="{A52A0455-90FF-4808-ABD0-F02540D31D5A}" srcOrd="4" destOrd="0" presId="urn:microsoft.com/office/officeart/2005/8/layout/target3"/>
    <dgm:cxn modelId="{783AD5ED-0608-4FEB-9B06-1BF64DE71BD7}" type="presParOf" srcId="{333A1088-737F-45CB-B68E-254E46348037}" destId="{6140AFEC-043D-4C43-A2F9-D0F5331DF3A3}" srcOrd="5" destOrd="0" presId="urn:microsoft.com/office/officeart/2005/8/layout/target3"/>
    <dgm:cxn modelId="{49083114-08D2-4E1F-A397-F9DF24898ED0}" type="presParOf" srcId="{333A1088-737F-45CB-B68E-254E46348037}" destId="{9358AC05-5D7D-4327-9F80-1AD486AEA664}" srcOrd="6" destOrd="0" presId="urn:microsoft.com/office/officeart/2005/8/layout/target3"/>
    <dgm:cxn modelId="{8ED4260D-E72B-463F-82CD-09867A83BC53}" type="presParOf" srcId="{333A1088-737F-45CB-B68E-254E46348037}" destId="{313FC574-E1CD-4FB4-B054-0B805CE0447D}" srcOrd="7" destOrd="0" presId="urn:microsoft.com/office/officeart/2005/8/layout/target3"/>
    <dgm:cxn modelId="{D462AF06-FAFF-4E5C-9DE5-3FEBD1BB2F32}" type="presParOf" srcId="{333A1088-737F-45CB-B68E-254E46348037}" destId="{619D679B-A015-4ECF-8348-D1034C574F40}" srcOrd="8" destOrd="0" presId="urn:microsoft.com/office/officeart/2005/8/layout/target3"/>
    <dgm:cxn modelId="{9198C68F-67A6-4691-8D61-DA90BBECD700}" type="presParOf" srcId="{333A1088-737F-45CB-B68E-254E46348037}" destId="{322283A8-4A27-4CDA-BAE3-F381106A9174}" srcOrd="9" destOrd="0" presId="urn:microsoft.com/office/officeart/2005/8/layout/target3"/>
    <dgm:cxn modelId="{E84F8397-453D-4CA2-A7AC-CBA0636B669A}" type="presParOf" srcId="{333A1088-737F-45CB-B68E-254E46348037}" destId="{FFC9F71D-1B4F-4AD9-A4A6-86ADEFC8AF5C}" srcOrd="10" destOrd="0" presId="urn:microsoft.com/office/officeart/2005/8/layout/target3"/>
    <dgm:cxn modelId="{C74073E6-E89D-4A8B-9614-18D45B3414C6}" type="presParOf" srcId="{333A1088-737F-45CB-B68E-254E46348037}" destId="{25B08C86-7E15-44DC-BE7F-FFB55DD49D12}" srcOrd="11" destOrd="0" presId="urn:microsoft.com/office/officeart/2005/8/layout/target3"/>
    <dgm:cxn modelId="{7FEA26A8-B95D-4BFD-880A-F48CA0681ED1}" type="presParOf" srcId="{333A1088-737F-45CB-B68E-254E46348037}" destId="{AED2198E-93D5-4001-81B4-73124B309672}" srcOrd="12" destOrd="0" presId="urn:microsoft.com/office/officeart/2005/8/layout/target3"/>
    <dgm:cxn modelId="{95DD3EFD-F623-4904-97F4-E3FB8B1FB253}" type="presParOf" srcId="{333A1088-737F-45CB-B68E-254E46348037}" destId="{2BE915AB-18AA-4053-B92C-3BFC9ED204BB}" srcOrd="13" destOrd="0" presId="urn:microsoft.com/office/officeart/2005/8/layout/target3"/>
    <dgm:cxn modelId="{A8A3E323-C9D4-4ADF-808D-DE194D0914BE}" type="presParOf" srcId="{333A1088-737F-45CB-B68E-254E46348037}" destId="{6BB5E863-4638-4E1D-BFDE-399D028AC4ED}" srcOrd="14" destOrd="0" presId="urn:microsoft.com/office/officeart/2005/8/layout/target3"/>
    <dgm:cxn modelId="{11A3DBC6-A198-4BDA-85E4-886097F05135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1493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 </a:t>
          </a:r>
          <a:endParaRPr lang="cs-CZ" sz="2000" kern="1200" dirty="0"/>
        </a:p>
      </dsp:txBody>
      <dsp:txXfrm>
        <a:off x="731493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LETMAJEROVÁ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VY_32_INOVACE_05_ČJ3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po L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496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1366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491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4663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535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1948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244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610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719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5949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944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EC3D1-D46F-4928-9B23-F5C27AAA5B09}" type="datetimeFigureOut">
              <a:rPr lang="cs-CZ" smtClean="0"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0B222-BEF0-48A7-8AB8-A6708FF0B1B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316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rylus_chinensis_JPG1a.jpg" TargetMode="External"/><Relationship Id="rId2" Type="http://schemas.openxmlformats.org/officeDocument/2006/relationships/hyperlink" Target="http://upload.wikimedia.org/wikipedia/commons/c/cb/Bl%C3%A4sshuhn_Fulica_atra_2_Richard_Bartz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klaun&amp;hl=cs&amp;biw=1619&amp;bih=728&amp;gbv=2&amp;tbm=isch&amp;tbnid=Ob5KJyHiJhV1bM:&amp;imgrefurl=http://www.maskarni.cz/item.php?lang=cs&amp;main=30&amp;category=81&amp;item=603&amp;name=Set%20klaun&amp;docid=1Kcse2QgS43WcM&amp;imgurl=http://www.maskarni.cz/catalog_pictures/item_778.jpg&amp;w=400&amp;h=400&amp;ei=1RcKT_X6IY2N4gTR4YHbDg&amp;zoom=1&amp;iact=hc&amp;vpx=803&amp;vpy=186&amp;dur=241&amp;hovh=225&amp;hovw=225&amp;tx=106&amp;ty=133&amp;sig=102340816085679748651&amp;page=1&amp;tbnh=170&amp;tbnw=170&amp;start=0&amp;ndsp=26&amp;ved=1t:429,r:5,s:0" TargetMode="External"/><Relationship Id="rId5" Type="http://schemas.openxmlformats.org/officeDocument/2006/relationships/hyperlink" Target="http://www.google.cz/imgres?q=l%C3%BD%C4%8Den%C3%BD&amp;um=1&amp;hl=cs&amp;sa=N&amp;biw=1619&amp;bih=728&amp;tbm=isch&amp;tbnid=DN3O-QccxEIAeM:&amp;imgrefurl=http://www.mojecestina.cz/gramatika/vyjmenovana-slova/c2009010505-chytaky-u-vyjmenovanych-slov-po-l.html&amp;docid=gOuQQVSx19KSyM&amp;imgurl=http://www.helpforenglish.cz/file.php?id=23_1221241016_kopie_-_49_lyko&amp;w=200&amp;h=190&amp;ei=7hYKT4yCLOj-4QS-__WFDw&amp;zoom=1&amp;iact=hc&amp;vpx=206&amp;vpy=167&amp;dur=1000&amp;hovh=152&amp;hovw=160&amp;tx=125&amp;ty=72&amp;sig=102340816085679748651&amp;page=1&amp;tbnh=131&amp;tbnw=136&amp;start=0&amp;ndsp=37&amp;ved=1t:429,r:0,s:0" TargetMode="External"/><Relationship Id="rId4" Type="http://schemas.openxmlformats.org/officeDocument/2006/relationships/hyperlink" Target="http://www.google.cz/imgres?q=l%C3%AD%C5%BEe&amp;hl=cs&amp;gbv=2&amp;biw=1619&amp;bih=728&amp;tbm=isch&amp;tbnid=NqjbjINhcfoevM:&amp;imgrefurl=http://www.emartinka.cz/archiv.asp?Stranka=2&amp;Mesic=28&amp;docid=P-QKEmX6ZOk15M&amp;imgurl=http://www.emartinka.cz/foto/index/03052601.jpg&amp;w=550&amp;h=412&amp;ei=txQKT4aOLI6k4ASJ_cz6Bw&amp;zoom=1&amp;iact=hc&amp;vpx=358&amp;vpy=130&amp;dur=223&amp;hovh=194&amp;hovw=259&amp;tx=107&amp;ty=109&amp;sig=102340816085679748651&amp;page=1&amp;tbnh=118&amp;tbnw=200&amp;start=0&amp;ndsp=33&amp;ved=1t:429,r:17,s:0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zv%C3%AD%C5%99%C3%A1tka&amp;hl=cs&amp;biw=1619&amp;bih=728&amp;gbv=2&amp;tbm=isch&amp;tbnid=PcUwI8_Q22EYVM:&amp;imgrefurl=http://mojeslohovky.blog.cz/1008/zviratka&amp;docid=dyERu_ENl4UBEM&amp;imgurl=http://www.ecards.cz/picture_output.php?pid=MTk4OQ==&amp;sf=X0U=&amp;w=500&amp;h=339&amp;ei=vBkKT7C4EMKJ4gT7iMDIDg&amp;zoom=1&amp;iact=hc&amp;vpx=1300&amp;vpy=199&amp;dur=361&amp;hovh=185&amp;hovw=273&amp;tx=177&amp;ty=94&amp;sig=102340816085679748651&amp;page=1&amp;tbnh=156&amp;tbnw=188&amp;start=0&amp;ndsp=21&amp;ved=1t:429,r:6,s:0" TargetMode="External"/><Relationship Id="rId2" Type="http://schemas.openxmlformats.org/officeDocument/2006/relationships/hyperlink" Target="http://cs.wikipedia.org/wiki/Soubor:Lightning_over_Oradea_Romania_cropped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c/Corylus_chinensis_JPG1a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d/db/Lightning_over_Oradea_Romania_cropped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7085926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1"/>
          <p:cNvSpPr txBox="1"/>
          <p:nvPr/>
        </p:nvSpPr>
        <p:spPr>
          <a:xfrm>
            <a:off x="307550" y="6237312"/>
            <a:ext cx="85689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534275" algn="l"/>
              </a:tabLst>
            </a:pPr>
            <a:r>
              <a:rPr lang="cs-CZ" dirty="0" smtClean="0"/>
              <a:t>20. 12. 2011	3.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684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materiál určen pro žáky 3. třídy na ZŠ</a:t>
            </a:r>
          </a:p>
          <a:p>
            <a:r>
              <a:rPr lang="cs-CZ" dirty="0" smtClean="0"/>
              <a:t>vhodný pro použití na interaktivní tabuli, formou prezentace seznámení </a:t>
            </a:r>
          </a:p>
          <a:p>
            <a:pPr marL="0" indent="0">
              <a:buNone/>
            </a:pPr>
            <a:r>
              <a:rPr lang="cs-CZ" dirty="0" smtClean="0"/>
              <a:t>   s dvojicemi slov se zaměnitelným                      </a:t>
            </a:r>
          </a:p>
          <a:p>
            <a:pPr marL="0" indent="0">
              <a:buNone/>
            </a:pPr>
            <a:r>
              <a:rPr lang="cs-CZ" dirty="0" smtClean="0"/>
              <a:t>   pravopisem – vyjmenovaná slova po L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6257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4375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6167" y="950509"/>
            <a:ext cx="871296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http://upload.wikimedia.org/wikipedia/commons/c/cb/Bl%C3%A4sshuhn_Fulica_atra_2_Richard_Bartz.jpg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53226" y="780076"/>
            <a:ext cx="5128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Lyska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189096" y="1104698"/>
            <a:ext cx="4572000" cy="553998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http://cs.wikipedia.org/wiki/Soubor:Corylus_chinensis_JPG1a.jpg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9515" y="1241322"/>
            <a:ext cx="48660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Líska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189096" y="1797196"/>
            <a:ext cx="888415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ttp://www.google.cz/imgres?q=ly%C5%BEe&amp;hl=cs&amp;gbv=2&amp;biw=1619&amp;bih=728&amp;tbm=isch&amp;tbnid=G3JMEII7yfIdqM:&amp;imgrefurl=http://www.secr.cz/_web3A_2011/ochi_osobni/co%2520ja%2520vsechno%2520zvladam,co%2520ja%2520vsechno%2520umim.htm&amp;docid=xmgGTFGl3ZVNFM&amp;imgurl=http://www.secr.cz/_web3A_2011/ochi_osobni/images/lyze.jpg&amp;w=800&amp;h=800&amp;ei=7hMKT9ymPKmk4gTNgcGNCA&amp;zoom=1&amp;iact=hc&amp;vpx=598&amp;vpy=183&amp;dur=2224&amp;hovh=225&amp;hovw=225&amp;tx=120&amp;ty=149&amp;sig=102340816085679748651&amp;page=1&amp;tbnh=165&amp;tbnw=169&amp;start=0&amp;ndsp=20&amp;ved=1t:429,r:2,s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3992" y="1658696"/>
            <a:ext cx="4448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Lyže</a:t>
            </a:r>
            <a:endParaRPr lang="cs-CZ" sz="1200" dirty="0"/>
          </a:p>
        </p:txBody>
      </p:sp>
      <p:sp>
        <p:nvSpPr>
          <p:cNvPr id="8" name="Obdélník 7"/>
          <p:cNvSpPr/>
          <p:nvPr/>
        </p:nvSpPr>
        <p:spPr>
          <a:xfrm>
            <a:off x="189096" y="3010033"/>
            <a:ext cx="888415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u="sng" dirty="0">
                <a:hlinkClick r:id="rId4"/>
              </a:rPr>
              <a:t>http://www.google.cz/imgres?q=l%C3%AD%C5%BEe&amp;hl=cs&amp;gbv=2&amp;biw=1619&amp;bih=728&amp;tbm=isch&amp;tbnid=NqjbjINhcfoevM:&amp;imgrefurl=http://www.emartinka.cz/archiv.asp%3FStranka%3D2%26Mesic%3D28&amp;docid=P-QKEmX6ZOk15M&amp;imgurl=http://www.emartinka.cz/foto/index/03052601.jpg&amp;w=550&amp;h=412&amp;ei=txQKT4aOLI6k4ASJ_cz6Bw&amp;zoom=1&amp;iact=hc&amp;vpx=358&amp;vpy=130&amp;dur=223&amp;hovh=194&amp;hovw=259&amp;tx=107&amp;ty=109&amp;sig=102340816085679748651&amp;page=1&amp;tbnh=118&amp;tbnw=200&amp;start=0&amp;ndsp=33&amp;ved=1t:429,r:17,s:0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1211" y="2829780"/>
            <a:ext cx="103028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Lízat zmrzlinu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148366" y="4261561"/>
            <a:ext cx="89916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www.google.cz/imgres?q=l%C3%BD%C4%8Den%C3%BD&amp;um=1&amp;hl=cs&amp;sa=N&amp;biw=1619&amp;bih=728&amp;tbm=isch&amp;tbnid=DN3O-QccxEIAeM:&amp;imgrefurl=http://www.mojecestina.cz/gramatika/vyjmenovana-slova/c2009010505-chytaky-u-vyjmenovanych-slov-po-l.html&amp;docid=gOuQQVSx19KSyM&amp;imgurl=http://www.helpforenglish.cz/file.php%253Fid%253D23_1221241016_kopie_-_49_lyko&amp;w=200&amp;h=190&amp;ei=7hYKT4yCLOj-4QS-__WFDw&amp;zoom=1&amp;iact=hc&amp;vpx=206&amp;vpy=167&amp;dur=1000&amp;hovh=152&amp;hovw=160&amp;tx=125&amp;ty=72&amp;sig=102340816085679748651&amp;page=1&amp;tbnh=131&amp;tbnw=136&amp;start=0&amp;ndsp=37&amp;ved=1t:429,r:0,s:0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0329" y="4066451"/>
            <a:ext cx="59869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Lýčený</a:t>
            </a:r>
            <a:endParaRPr lang="cs-CZ" sz="1200" dirty="0"/>
          </a:p>
        </p:txBody>
      </p:sp>
      <p:sp>
        <p:nvSpPr>
          <p:cNvPr id="13" name="Obdélník 12"/>
          <p:cNvSpPr/>
          <p:nvPr/>
        </p:nvSpPr>
        <p:spPr>
          <a:xfrm>
            <a:off x="183886" y="5703390"/>
            <a:ext cx="885260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www.google.cz/imgres?q=klaun&amp;hl=cs&amp;biw=1619&amp;bih=728&amp;gbv=2&amp;tbm=isch&amp;tbnid=Ob5KJyHiJhV1bM:&amp;imgrefurl=http://www.maskarni.cz/item.php%3Flang%3Dcs%26main%3D30%26category%3D81%26item%3D603%26name%3DSet%2520klaun&amp;docid=1Kcse2QgS43WcM&amp;imgurl=http://www.maskarni.cz/catalog_pictures/item_778.jpg&amp;w=400&amp;h=400&amp;ei=1RcKT_X6IY2N4gTR4YHbDg&amp;zoom=1&amp;iact=hc&amp;vpx=803&amp;vpy=186&amp;dur=241&amp;hovh=225&amp;hovw=225&amp;tx=106&amp;ty=133&amp;sig=102340816085679748651&amp;page=1&amp;tbnh=170&amp;tbnw=170&amp;start=0&amp;ndsp=26&amp;ved=1t:429,r:5,s:0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1211" y="5564890"/>
            <a:ext cx="53412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Klaun</a:t>
            </a:r>
            <a:endParaRPr lang="cs-CZ" sz="1200" dirty="0"/>
          </a:p>
        </p:txBody>
      </p:sp>
      <p:sp>
        <p:nvSpPr>
          <p:cNvPr id="15" name="Obdélník 14"/>
          <p:cNvSpPr/>
          <p:nvPr/>
        </p:nvSpPr>
        <p:spPr>
          <a:xfrm>
            <a:off x="-2052736" y="279808"/>
            <a:ext cx="8604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800" dirty="0"/>
              <a:t>Dostupné z WWW: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83829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3124" y="56958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http://cs.wikipedia.org/wiki/Soubor:Lightning_over_Oradea_Romania_cropped.jpg</a:t>
            </a:r>
            <a:endParaRPr kumimoji="0" lang="cs-CZ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323364"/>
            <a:ext cx="79637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Blýskat se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253124" y="1163095"/>
            <a:ext cx="856734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000" dirty="0">
                <a:solidFill>
                  <a:prstClr val="black"/>
                </a:solidFill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google.cz/imgres?q=zv%C3%AD%C5%99%C3%A1tka&amp;hl=cs&amp;biw=1619&amp;bih=728&amp;gbv=2&amp;tbm=isch&amp;tbnid=PcUwI8_Q22EYVM:&amp;imgrefurl=http://mojeslohovky.blog.cz/1008/zviratka&amp;docid=dyERu_ENl4UBEM&amp;imgurl=http://www.ecards.cz/picture_output.php%253Fpid%253DMTk4OQ%25253D%25253D%2526sf%253DX0U%25253D&amp;w=500&amp;h=339&amp;ei=vBkKT7C4EMKJ4gT7iMDIDg&amp;zoom=1&amp;iact=hc&amp;vpx=1300&amp;vpy=199&amp;dur=361&amp;hovh=185&amp;hovw=273&amp;tx=177&amp;ty=94&amp;sig=102340816085679748651&amp;page=1&amp;tbnh=156&amp;tbnw=188&amp;start=0&amp;ndsp=21&amp;ved=1t:429,r:6,s:0</a:t>
            </a:r>
            <a:endParaRPr lang="cs-CZ" sz="1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5536" y="886179"/>
            <a:ext cx="54656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Blízko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30204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625174" y="345431"/>
            <a:ext cx="4058740" cy="98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2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Lyska – vodní pták</a:t>
            </a:r>
            <a:endParaRPr kumimoji="0" lang="cs-CZ" sz="1100" b="1" i="0" u="none" strike="noStrike" cap="none" normalizeH="0" baseline="0" dirty="0" smtClean="0">
              <a:ln>
                <a:noFill/>
              </a:ln>
              <a:solidFill>
                <a:schemeClr val="tx2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5" descr="Popis: http://upload.wikimedia.org/wikipedia/commons/c/cb/Bl%C3%A4sshuhn_Fulica_atra_2_Richard_Bart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74" y="1268760"/>
            <a:ext cx="3946826" cy="2466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obrázek 7" descr="Popis: Soubor:Corylus chinensis JPG1a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882010"/>
            <a:ext cx="3041506" cy="4562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 pole 2"/>
          <p:cNvSpPr txBox="1">
            <a:spLocks noChangeArrowheads="1"/>
          </p:cNvSpPr>
          <p:nvPr/>
        </p:nvSpPr>
        <p:spPr bwMode="auto">
          <a:xfrm>
            <a:off x="2339752" y="4948170"/>
            <a:ext cx="2849880" cy="7586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4000" b="1" dirty="0">
                <a:solidFill>
                  <a:schemeClr val="tx2">
                    <a:lumMod val="75000"/>
                  </a:schemeClr>
                </a:solidFill>
                <a:effectLst/>
                <a:latin typeface="Calibri"/>
                <a:ea typeface="Calibri"/>
                <a:cs typeface="Times New Roman"/>
              </a:rPr>
              <a:t>Líska - keř</a:t>
            </a:r>
          </a:p>
        </p:txBody>
      </p:sp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7"/>
          <p:cNvSpPr>
            <a:spLocks noChangeArrowheads="1"/>
          </p:cNvSpPr>
          <p:nvPr/>
        </p:nvSpPr>
        <p:spPr bwMode="auto">
          <a:xfrm>
            <a:off x="0" y="914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787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5" descr="Popis: http://www.secr.cz/_web3A_2011/ochi_osobni/images/lyz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78243"/>
            <a:ext cx="3177786" cy="2614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Obrázek 7" descr="Popis: http://www.emartinka.cz/foto/index/030526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086100" cy="2314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539552" y="193358"/>
            <a:ext cx="4977966" cy="98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rgbClr val="FFC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Lyže – sportovní náčiní</a:t>
            </a: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rgbClr val="FFC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653136"/>
            <a:ext cx="31792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smtClean="0">
                <a:solidFill>
                  <a:srgbClr val="FFC000"/>
                </a:solidFill>
              </a:rPr>
              <a:t>Líže </a:t>
            </a:r>
            <a:r>
              <a:rPr lang="cs-CZ" sz="4000" b="1" dirty="0" smtClean="0">
                <a:solidFill>
                  <a:srgbClr val="FFC000"/>
                </a:solidFill>
              </a:rPr>
              <a:t>- zmrzlinu</a:t>
            </a:r>
            <a:endParaRPr lang="cs-CZ" sz="4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693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8" descr="Popis: http://www.helpforenglish.cz/file.php?id=23_1221241016_kopie_-_49_lyk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88640"/>
            <a:ext cx="3006452" cy="2849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3" name="il_fi" descr="Popis: http://www.maskarni.cz/catalog_pictures/item_77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52936"/>
            <a:ext cx="3384376" cy="3335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53940" y="188640"/>
            <a:ext cx="5370188" cy="984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accent6">
                    <a:lumMod val="75000"/>
                  </a:schemeClr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Lýčený – vyrobený z lýka</a:t>
            </a: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1" i="0" u="none" strike="noStrike" cap="none" normalizeH="0" baseline="0" dirty="0" smtClean="0">
              <a:ln>
                <a:noFill/>
              </a:ln>
              <a:solidFill>
                <a:schemeClr val="accent6">
                  <a:lumMod val="7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58570" y="3830225"/>
            <a:ext cx="38093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6">
                    <a:lumMod val="75000"/>
                  </a:schemeClr>
                </a:solidFill>
              </a:rPr>
              <a:t>Nalíčený - obličej</a:t>
            </a:r>
            <a:endParaRPr lang="cs-CZ" sz="40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403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10" descr="Popis: Soubor:Lightning over Oradea Romania cropp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57200"/>
            <a:ext cx="4003526" cy="290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7" name="il_fi" descr="Popis: http://www.ecards.cz/picture_output.php?pid=MTk4OQ%3D%3D&amp;sf=X0U%3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978" y="3794730"/>
            <a:ext cx="4003526" cy="29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3406259"/>
            <a:ext cx="184731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9638" y="29154"/>
            <a:ext cx="128592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l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ý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s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k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 a</a:t>
            </a:r>
          </a:p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   t</a:t>
            </a:r>
          </a:p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endParaRPr lang="cs-CZ" sz="4000" b="1" dirty="0" smtClean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18776" y="1248042"/>
            <a:ext cx="78899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s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513803" y="2923728"/>
            <a:ext cx="1729961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B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l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í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z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  k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    o 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52897" y="3440787"/>
            <a:ext cx="1250663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endParaRPr lang="cs-CZ" sz="40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e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b</a:t>
            </a:r>
          </a:p>
          <a:p>
            <a:r>
              <a:rPr lang="cs-CZ" sz="40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      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864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202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CITACE, POUŽITÉ ZDROJE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11</cp:revision>
  <dcterms:created xsi:type="dcterms:W3CDTF">2012-01-21T13:54:49Z</dcterms:created>
  <dcterms:modified xsi:type="dcterms:W3CDTF">2012-03-15T20:13:23Z</dcterms:modified>
</cp:coreProperties>
</file>