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70" r:id="rId3"/>
    <p:sldId id="257" r:id="rId4"/>
    <p:sldId id="258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76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384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c/cc/Soil_profile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c/cc/Soil_profile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oil_profile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oil_profi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395503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VY_32_INOVACE_02A_20_PEDOSFÉRA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</a:t>
            </a:r>
            <a:r>
              <a:rPr lang="cs-CZ" dirty="0" err="1" smtClean="0"/>
              <a:t>Pedosféra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</a:t>
            </a:r>
            <a:r>
              <a:rPr lang="cs-CZ" dirty="0" smtClean="0"/>
              <a:t> </a:t>
            </a:r>
            <a:r>
              <a:rPr lang="cs-CZ" dirty="0" smtClean="0"/>
              <a:t>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Pedosféra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zemské sféry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Půda</a:t>
            </a:r>
            <a:r>
              <a:rPr lang="cs-CZ" dirty="0" smtClean="0"/>
              <a:t> vzniká </a:t>
            </a:r>
            <a:r>
              <a:rPr lang="cs-CZ" b="1" dirty="0" smtClean="0"/>
              <a:t>zvětráváním</a:t>
            </a:r>
            <a:r>
              <a:rPr lang="cs-CZ" dirty="0" smtClean="0"/>
              <a:t> = rozpad hornin vlivem vnějších činitelů ( teplota, voda, vítr, chemické látky, organizmy )</a:t>
            </a:r>
          </a:p>
          <a:p>
            <a:r>
              <a:rPr lang="cs-CZ" b="1" dirty="0" smtClean="0"/>
              <a:t>Pedologický proces</a:t>
            </a:r>
            <a:r>
              <a:rPr lang="cs-CZ" dirty="0" smtClean="0"/>
              <a:t> - </a:t>
            </a:r>
          </a:p>
          <a:p>
            <a:r>
              <a:rPr lang="cs-CZ" dirty="0" smtClean="0"/>
              <a:t>matečná hornina – substrát ( zvětralina ) – humus</a:t>
            </a:r>
          </a:p>
          <a:p>
            <a:r>
              <a:rPr lang="cs-CZ" b="1" dirty="0" smtClean="0"/>
              <a:t>Složky půdy</a:t>
            </a:r>
            <a:r>
              <a:rPr lang="cs-CZ" dirty="0" smtClean="0"/>
              <a:t> – </a:t>
            </a:r>
          </a:p>
          <a:p>
            <a:r>
              <a:rPr lang="cs-CZ" dirty="0" smtClean="0"/>
              <a:t>Pevná</a:t>
            </a:r>
          </a:p>
          <a:p>
            <a:r>
              <a:rPr lang="cs-CZ" dirty="0" smtClean="0"/>
              <a:t>Plynná </a:t>
            </a:r>
          </a:p>
          <a:p>
            <a:r>
              <a:rPr lang="cs-CZ" dirty="0" smtClean="0"/>
              <a:t>Kapalná</a:t>
            </a:r>
          </a:p>
          <a:p>
            <a:r>
              <a:rPr lang="cs-CZ" dirty="0" smtClean="0"/>
              <a:t>Organická – živá  x  neživá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Vyjmenujte etapy pedologického procesu a faktory, které proces ovlivňují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Etapy :</a:t>
            </a:r>
          </a:p>
          <a:p>
            <a:endParaRPr lang="cs-CZ" dirty="0" smtClean="0"/>
          </a:p>
          <a:p>
            <a:r>
              <a:rPr lang="cs-CZ" dirty="0" smtClean="0"/>
              <a:t>1.	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2.	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3.	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Faktory :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Vyjmenujte etapy pedologického procesu a faktory, které proces ovlivňují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Etapy :</a:t>
            </a:r>
          </a:p>
          <a:p>
            <a:endParaRPr lang="cs-CZ" dirty="0" smtClean="0"/>
          </a:p>
          <a:p>
            <a:r>
              <a:rPr lang="cs-CZ" dirty="0" smtClean="0"/>
              <a:t>1.	</a:t>
            </a:r>
            <a:r>
              <a:rPr lang="cs-CZ" dirty="0" smtClean="0">
                <a:solidFill>
                  <a:srgbClr val="FF0000"/>
                </a:solidFill>
              </a:rPr>
              <a:t>matečná hornina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	</a:t>
            </a:r>
            <a:r>
              <a:rPr lang="cs-CZ" dirty="0" smtClean="0">
                <a:solidFill>
                  <a:srgbClr val="FF0000"/>
                </a:solidFill>
              </a:rPr>
              <a:t>substrát ( zvětralina )</a:t>
            </a:r>
          </a:p>
          <a:p>
            <a:endParaRPr lang="cs-CZ" dirty="0" smtClean="0"/>
          </a:p>
          <a:p>
            <a:r>
              <a:rPr lang="cs-CZ" dirty="0" smtClean="0"/>
              <a:t>3.	</a:t>
            </a:r>
            <a:r>
              <a:rPr lang="cs-CZ" dirty="0" smtClean="0">
                <a:solidFill>
                  <a:srgbClr val="FF0000"/>
                </a:solidFill>
              </a:rPr>
              <a:t>humus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Faktory : </a:t>
            </a:r>
            <a:r>
              <a:rPr lang="cs-CZ" dirty="0" err="1" smtClean="0">
                <a:solidFill>
                  <a:srgbClr val="FF0000"/>
                </a:solidFill>
              </a:rPr>
              <a:t>georeliéf</a:t>
            </a:r>
            <a:r>
              <a:rPr lang="cs-CZ" dirty="0" smtClean="0">
                <a:solidFill>
                  <a:srgbClr val="FF0000"/>
                </a:solidFill>
              </a:rPr>
              <a:t>, klima, čas, organizmy, matečná  		          hornina, podzemní voda, člověk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půd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Půdotvorným procesem vznikají vrstvy půdy – 							</a:t>
            </a:r>
            <a:r>
              <a:rPr lang="cs-CZ" b="1" dirty="0" smtClean="0"/>
              <a:t>horizonty</a:t>
            </a:r>
          </a:p>
          <a:p>
            <a:r>
              <a:rPr lang="cs-CZ" dirty="0" smtClean="0"/>
              <a:t>Uspořádání půdních horizontů – </a:t>
            </a:r>
            <a:r>
              <a:rPr lang="cs-CZ" b="1" dirty="0" smtClean="0"/>
              <a:t>půdní typy</a:t>
            </a:r>
          </a:p>
          <a:p>
            <a:endParaRPr lang="cs-CZ" b="1" dirty="0" smtClean="0"/>
          </a:p>
          <a:p>
            <a:r>
              <a:rPr lang="cs-CZ" b="1" dirty="0" smtClean="0"/>
              <a:t>Typy –</a:t>
            </a:r>
            <a:endParaRPr lang="cs-CZ" dirty="0" smtClean="0"/>
          </a:p>
          <a:p>
            <a:r>
              <a:rPr lang="cs-CZ" dirty="0" smtClean="0"/>
              <a:t>Černozem</a:t>
            </a:r>
          </a:p>
          <a:p>
            <a:r>
              <a:rPr lang="cs-CZ" dirty="0" smtClean="0"/>
              <a:t>Hnědozem</a:t>
            </a:r>
          </a:p>
          <a:p>
            <a:r>
              <a:rPr lang="cs-CZ" dirty="0" smtClean="0"/>
              <a:t>Podzol</a:t>
            </a:r>
          </a:p>
          <a:p>
            <a:r>
              <a:rPr lang="cs-CZ" dirty="0" smtClean="0"/>
              <a:t>Rendziny</a:t>
            </a:r>
          </a:p>
          <a:p>
            <a:r>
              <a:rPr lang="cs-CZ" dirty="0" err="1" smtClean="0"/>
              <a:t>Glejové</a:t>
            </a:r>
            <a:r>
              <a:rPr lang="cs-CZ" dirty="0" smtClean="0"/>
              <a:t> půdy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Půdotvorné pochody 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0875" t="29724" r="4888" b="24995"/>
          <a:stretch>
            <a:fillRect/>
          </a:stretch>
        </p:blipFill>
        <p:spPr bwMode="auto">
          <a:xfrm>
            <a:off x="151335" y="1680234"/>
            <a:ext cx="8021065" cy="4053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Podle obrázku půdních horizontů určete typ půdy:</a:t>
            </a:r>
            <a:endParaRPr lang="cs-CZ" dirty="0"/>
          </a:p>
        </p:txBody>
      </p:sp>
      <p:pic>
        <p:nvPicPr>
          <p:cNvPr id="3" name="Obrázek 2" descr="Soubor:Soil profile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700808"/>
            <a:ext cx="3384375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868144" y="5301208"/>
            <a:ext cx="26425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Podle obrázku půdních horizontů určete typ půdy:</a:t>
            </a:r>
            <a:endParaRPr lang="cs-CZ" dirty="0"/>
          </a:p>
        </p:txBody>
      </p:sp>
      <p:pic>
        <p:nvPicPr>
          <p:cNvPr id="3" name="Obrázek 2" descr="Soubor:Soil profile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700808"/>
            <a:ext cx="3384375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868144" y="5301208"/>
            <a:ext cx="26425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Černozem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druhy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Zrnitost </a:t>
            </a:r>
            <a:r>
              <a:rPr lang="cs-CZ" dirty="0" smtClean="0"/>
              <a:t>(textura) – </a:t>
            </a:r>
          </a:p>
          <a:p>
            <a:r>
              <a:rPr lang="cs-CZ" dirty="0" smtClean="0"/>
              <a:t>do 2 mm – </a:t>
            </a:r>
            <a:r>
              <a:rPr lang="cs-CZ" b="1" dirty="0" smtClean="0"/>
              <a:t>jemnozem</a:t>
            </a:r>
          </a:p>
          <a:p>
            <a:r>
              <a:rPr lang="cs-CZ" dirty="0" smtClean="0"/>
              <a:t>nad 2 mm – </a:t>
            </a:r>
            <a:r>
              <a:rPr lang="cs-CZ" b="1" dirty="0" err="1" smtClean="0"/>
              <a:t>hrubozem</a:t>
            </a:r>
            <a:r>
              <a:rPr lang="cs-CZ" dirty="0" smtClean="0"/>
              <a:t> (drť, skelet)</a:t>
            </a:r>
          </a:p>
          <a:p>
            <a:endParaRPr lang="cs-CZ" dirty="0" smtClean="0"/>
          </a:p>
          <a:p>
            <a:r>
              <a:rPr lang="cs-CZ" dirty="0" smtClean="0"/>
              <a:t>Zemědělská praxe – </a:t>
            </a:r>
          </a:p>
          <a:p>
            <a:r>
              <a:rPr lang="cs-CZ" b="1" dirty="0" smtClean="0"/>
              <a:t>Lehké </a:t>
            </a:r>
            <a:r>
              <a:rPr lang="cs-CZ" dirty="0" smtClean="0"/>
              <a:t>( písčité )</a:t>
            </a:r>
          </a:p>
          <a:p>
            <a:r>
              <a:rPr lang="cs-CZ" b="1" dirty="0" smtClean="0"/>
              <a:t>Středně těžké </a:t>
            </a:r>
            <a:r>
              <a:rPr lang="cs-CZ" dirty="0" smtClean="0"/>
              <a:t>(hlinité )</a:t>
            </a:r>
          </a:p>
          <a:p>
            <a:r>
              <a:rPr lang="cs-CZ" b="1" dirty="0" smtClean="0"/>
              <a:t>Těžké </a:t>
            </a:r>
            <a:r>
              <a:rPr lang="cs-CZ" dirty="0" smtClean="0"/>
              <a:t>( jílovité 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Slide 9 -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r>
              <a:rPr lang="cs-CZ" dirty="0" smtClean="0"/>
              <a:t>Slide 10+11 -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http://cs.wikipedia.org/wiki/Soubor:Soil_profile.jpg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MARTIN, Hanus; LUDĚK, Šídlo. </a:t>
            </a:r>
            <a:r>
              <a:rPr lang="cs-CZ" i="1" dirty="0" smtClean="0"/>
              <a:t>Školní atlas dnešního světa</a:t>
            </a:r>
            <a:r>
              <a:rPr lang="cs-CZ" dirty="0" smtClean="0"/>
              <a:t>. TERRA,s.r.o. a TERRA-KLUB,o.p.s.: TERRA,s.r.o. a TERRA-KLUB,o.p.s., 2011, ISBN 978-80-902282-6-9.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</a:t>
            </a:r>
            <a:r>
              <a:rPr lang="cs-CZ" dirty="0" smtClean="0"/>
              <a:t>.</a:t>
            </a:r>
          </a:p>
          <a:p>
            <a:pPr lvl="0">
              <a:buClr>
                <a:srgbClr val="D16349"/>
              </a:buClr>
              <a:buNone/>
            </a:pPr>
            <a:r>
              <a:rPr lang="cs-CZ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>
                <a:solidFill>
                  <a:prstClr val="black"/>
                </a:solidFill>
                <a:hlinkClick r:id="rId2"/>
              </a:rPr>
              <a:t>://</a:t>
            </a:r>
            <a:r>
              <a:rPr lang="cs-CZ" smtClean="0">
                <a:solidFill>
                  <a:prstClr val="black"/>
                </a:solidFill>
                <a:hlinkClick r:id="rId2"/>
              </a:rPr>
              <a:t>cs.wikipedia.org/wiki/Soubor:Soil_profile.jpg</a:t>
            </a:r>
            <a:endParaRPr lang="cs-CZ" dirty="0" smtClean="0"/>
          </a:p>
          <a:p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296</TotalTime>
  <Words>428</Words>
  <Application>Microsoft Office PowerPoint</Application>
  <PresentationFormat>Předvádění na obrazovce (4:3)</PresentationFormat>
  <Paragraphs>94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Prezentace aplikace PowerPoint</vt:lpstr>
      <vt:lpstr>Pedosféra</vt:lpstr>
      <vt:lpstr>Charakteristika zemské sféry :</vt:lpstr>
      <vt:lpstr>Vyjmenujte etapy pedologického procesu a faktory, které proces ovlivňují :</vt:lpstr>
      <vt:lpstr>Vyjmenujte etapy pedologického procesu a faktory, které proces ovlivňují : Řešení.</vt:lpstr>
      <vt:lpstr>Typy půd .</vt:lpstr>
      <vt:lpstr>Půdotvorné pochody :</vt:lpstr>
      <vt:lpstr>Podle obrázku půdních horizontů určete typ půdy:</vt:lpstr>
      <vt:lpstr>Podle obrázku půdních horizontů určete typ půdy:</vt:lpstr>
      <vt:lpstr>Půdní druhy :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 Vaňková</cp:lastModifiedBy>
  <cp:revision>38</cp:revision>
  <dcterms:created xsi:type="dcterms:W3CDTF">2013-03-23T13:53:01Z</dcterms:created>
  <dcterms:modified xsi:type="dcterms:W3CDTF">2013-08-27T12:21:10Z</dcterms:modified>
</cp:coreProperties>
</file>