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74" r:id="rId9"/>
    <p:sldId id="262" r:id="rId10"/>
    <p:sldId id="275" r:id="rId11"/>
    <p:sldId id="263" r:id="rId12"/>
    <p:sldId id="27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FFFF"/>
    <a:srgbClr val="8000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8326B5-D4EF-4265-B1E9-96F936747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C61224-3C8B-446C-8FBD-A656F099FC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9AB139-A190-4847-A9B9-56C4BFB12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B8D69-31F1-48C3-BC13-48C6FE630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4F5160-6B66-40C9-A6BB-3ECC55990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65C56-87AB-40B3-81A1-357246F73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85DB33-9444-4929-A3F1-59835ADBE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C0238-4253-40C8-9D98-ECED77FD9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8AEC85-B8E1-47C7-939B-7934B8362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B47486-78B8-49B6-B437-66040B74C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63A9A-5AD4-4EC1-ABBA-35122C63A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00080"/>
            </a:gs>
            <a:gs pos="50000">
              <a:srgbClr val="2E002E"/>
            </a:gs>
            <a:gs pos="100000">
              <a:srgbClr val="80008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BB7B7E5-695D-4770-A485-32B504944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84188" y="908050"/>
          <a:ext cx="8229600" cy="529907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155247"/>
                <a:gridCol w="5074353"/>
              </a:tblGrid>
              <a:tr h="561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Ploskovice, </a:t>
                      </a:r>
                      <a:r>
                        <a:rPr lang="cs-CZ" sz="1600" dirty="0" err="1">
                          <a:solidFill>
                            <a:schemeClr val="tx1"/>
                          </a:solidFill>
                          <a:effectLst/>
                        </a:rPr>
                        <a:t>p.o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., okres Litoměřice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280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CZ.1.07/1.4.00/21.1113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561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„Zlepšení kvality vzdělávání na ZŠ a MŠ Ploskovice “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561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a název šablony klíčové aktivity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III/2 - Inovace a zkvalitnění výuky prostřednictvím ICT 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280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Název ověřovaného materiálu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Střední Čechy 2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Jméno autora výukového materiálu 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Tomáš Nový 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Datum, ve kterém byl VM vytvořen: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17.1.2012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Ročník, pro který je výukový materiál určen: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osmý 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487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Vzdělávací oblast, vzdělávací obor, tematický okruh, téma: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effectLst/>
                        </a:rPr>
                        <a:t>Kraje ČR</a:t>
                      </a:r>
                      <a:r>
                        <a:rPr lang="cs-CZ" sz="18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82308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Metodický list/anotace – výstižný popis způsobu použití výukového materiálu ve výuce:</a:t>
                      </a:r>
                      <a:endParaRPr lang="cs-CZ" sz="180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Výklad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 nové látky. Barevný text žáci píší, žlutý pouze pro výklad učitele. Jednotlivé obrázky učitel okomentuje. 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2805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Formát přílohy na CD/DVD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PDF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</a:tbl>
          </a:graphicData>
        </a:graphic>
      </p:graphicFrame>
      <p:sp>
        <p:nvSpPr>
          <p:cNvPr id="2088" name="Rectangle 1"/>
          <p:cNvSpPr>
            <a:spLocks noChangeArrowheads="1"/>
          </p:cNvSpPr>
          <p:nvPr/>
        </p:nvSpPr>
        <p:spPr bwMode="auto">
          <a:xfrm>
            <a:off x="457200" y="281781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2089" name="TextovéPole 2"/>
          <p:cNvSpPr txBox="1">
            <a:spLocks noChangeArrowheads="1"/>
          </p:cNvSpPr>
          <p:nvPr/>
        </p:nvSpPr>
        <p:spPr bwMode="auto">
          <a:xfrm>
            <a:off x="6011863" y="260350"/>
            <a:ext cx="28209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chemeClr val="bg1"/>
                </a:solidFill>
              </a:rPr>
              <a:t>VY_32_INOVACE_199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>
              <a:solidFill>
                <a:srgbClr val="00FFFF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4400" smtClean="0">
                <a:solidFill>
                  <a:srgbClr val="00FFFF"/>
                </a:solidFill>
              </a:rPr>
              <a:t>Střední Čechy</a:t>
            </a:r>
          </a:p>
        </p:txBody>
      </p:sp>
      <p:pic>
        <p:nvPicPr>
          <p:cNvPr id="4" name="Obrázek 3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692696"/>
            <a:ext cx="6332589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2E002E"/>
            </a:gs>
            <a:gs pos="100000">
              <a:srgbClr val="80008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Těžba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Uhlí – Kladno, </a:t>
            </a:r>
            <a:r>
              <a:rPr lang="cs-CZ" smtClean="0">
                <a:solidFill>
                  <a:srgbClr val="FFFF00"/>
                </a:solidFill>
              </a:rPr>
              <a:t>Mělník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Uran - Příbram</a:t>
            </a:r>
            <a:endParaRPr lang="cs-CZ" smtClean="0">
              <a:solidFill>
                <a:srgbClr val="00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00080"/>
            </a:gs>
            <a:gs pos="50000">
              <a:srgbClr val="2E002E"/>
            </a:gs>
            <a:gs pos="100000">
              <a:srgbClr val="800080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Průmysl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Napojení na Prahu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Strojírenství – Mladá Boleslav, </a:t>
            </a:r>
            <a:r>
              <a:rPr lang="cs-CZ" smtClean="0">
                <a:solidFill>
                  <a:srgbClr val="FFFF00"/>
                </a:solidFill>
              </a:rPr>
              <a:t>Kolín, Slaný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Hutnictví – Kladno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Chemický – Kralupy, Kolín, Neratovice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1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9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3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00080"/>
            </a:gs>
            <a:gs pos="100000">
              <a:srgbClr val="2E002E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Zemědělství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Odbyt v Praze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Polabí – pšenice, ječmen, cukrovka, zelenina, sady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Jih – brambory, pícniny, řepka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Rozsáhlý potravinářský prům.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2E002E"/>
            </a:gs>
            <a:gs pos="100000">
              <a:srgbClr val="800080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Služby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Vysoká dopravní obslužnost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Napojení na Prahu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1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5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00080"/>
            </a:gs>
            <a:gs pos="50000">
              <a:srgbClr val="2E002E"/>
            </a:gs>
            <a:gs pos="100000">
              <a:srgbClr val="80008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Postavení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Napojení na Prahu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Nadprůměrný v průmyslu i zemědělství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Nadprodukce</a:t>
            </a:r>
          </a:p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ŽP ovlivněno těžbou, zemědělstvím a nadměrnou dopravou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00080"/>
            </a:gs>
            <a:gs pos="50000">
              <a:srgbClr val="2E002E"/>
            </a:gs>
            <a:gs pos="100000">
              <a:srgbClr val="800080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Zajímavosti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Dva okrasy bez okresního města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Vodní turistika – Berounka, Sázava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Vltavská kaskáda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Český kras, Kokořínsko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Křivoklát, Karlštejn, Kokořín, Konopiště, Český Šternberk</a:t>
            </a:r>
          </a:p>
          <a:p>
            <a:pPr eaLnBrk="1" hangingPunct="1"/>
            <a:r>
              <a:rPr lang="cs-CZ" smtClean="0">
                <a:solidFill>
                  <a:srgbClr val="FFFF00"/>
                </a:solidFill>
              </a:rPr>
              <a:t>Mělník, Poděbrady, Kutná Hora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00FFFF"/>
                </a:solidFill>
              </a:rPr>
              <a:t>Str. 77 ot.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 autor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243</Words>
  <Application>Microsoft Office PowerPoint</Application>
  <PresentationFormat>Předvádění na obrazovce (4:3)</PresentationFormat>
  <Paragraphs>54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Výchozí návrh</vt:lpstr>
      <vt:lpstr>Snímek 1</vt:lpstr>
      <vt:lpstr>Snímek 2</vt:lpstr>
      <vt:lpstr>Těžba </vt:lpstr>
      <vt:lpstr>Průmysl </vt:lpstr>
      <vt:lpstr>Zemědělství </vt:lpstr>
      <vt:lpstr>Služby </vt:lpstr>
      <vt:lpstr>Postavení </vt:lpstr>
      <vt:lpstr>Snímek 8</vt:lpstr>
      <vt:lpstr>Zajímavosti </vt:lpstr>
      <vt:lpstr>Snímek 10</vt:lpstr>
      <vt:lpstr>Snímek 11</vt:lpstr>
      <vt:lpstr>Snímek 12</vt:lpstr>
    </vt:vector>
  </TitlesOfParts>
  <Company>ZŠ Verneřice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Hod.</dc:title>
  <dc:creator>OEM</dc:creator>
  <cp:lastModifiedBy>Dum</cp:lastModifiedBy>
  <cp:revision>9</cp:revision>
  <dcterms:created xsi:type="dcterms:W3CDTF">2009-03-15T13:51:32Z</dcterms:created>
  <dcterms:modified xsi:type="dcterms:W3CDTF">2013-10-23T12:27:06Z</dcterms:modified>
</cp:coreProperties>
</file>