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8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VY_32_INOVACE_5B_11_Téma_Vyjmenovaná_slova_po_L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 Mgr. Karolina 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VY_32_INOVACE_5B_11_Téma_Vyjmenovaná_slova_po_L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Český jazyk 3. 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atMod val="120000"/>
                <a:lumMod val="1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407537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latin typeface="Bookman Old Style" pitchFamily="18" charset="0"/>
              </a:rPr>
              <a:t>Žáci se seznámí s řadou vyjmenovaných slov po L. U každého slova vysvětlí jeho smysl, přečtou si příklady použití ve větách a sami potom tvoří další věty.</a:t>
            </a:r>
          </a:p>
          <a:p>
            <a:pPr marL="0" indent="0">
              <a:buNone/>
            </a:pPr>
            <a:r>
              <a:rPr lang="cs-CZ" sz="3600" dirty="0" smtClean="0">
                <a:latin typeface="Bookman Old Style" pitchFamily="18" charset="0"/>
              </a:rPr>
              <a:t>Na závěr procvičí novou látku.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Anotace 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78010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Vyjmenovaná slova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708920"/>
            <a:ext cx="6400800" cy="1473200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FFFF00"/>
                </a:solidFill>
                <a:latin typeface="Bookman Old Style" pitchFamily="18" charset="0"/>
              </a:rPr>
              <a:t>p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o</a:t>
            </a:r>
            <a:r>
              <a:rPr lang="cs-CZ" sz="4400" dirty="0" smtClean="0">
                <a:solidFill>
                  <a:srgbClr val="FFFF00"/>
                </a:solidFill>
                <a:latin typeface="Bookman Old Style" pitchFamily="18" charset="0"/>
              </a:rPr>
              <a:t>  </a:t>
            </a:r>
            <a:r>
              <a:rPr lang="cs-CZ" sz="8800" b="1" dirty="0" smtClean="0">
                <a:solidFill>
                  <a:srgbClr val="C00000"/>
                </a:solidFill>
                <a:latin typeface="Bookman Old Style" pitchFamily="18" charset="0"/>
              </a:rPr>
              <a:t>L</a:t>
            </a:r>
            <a:endParaRPr lang="cs-CZ" sz="88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84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3140968"/>
            <a:ext cx="7408333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Bylo slyšet houkání sovy.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Už jste to slyšeli?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Slyším krásnou hudbu.</a:t>
            </a:r>
            <a:endParaRPr lang="cs-CZ" sz="4000" dirty="0">
              <a:latin typeface="Bookman Old Style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slyšet</a:t>
            </a:r>
            <a:r>
              <a:rPr lang="cs-CZ" sz="6000" dirty="0" smtClean="0">
                <a:latin typeface="Bookman Old Style" pitchFamily="18" charset="0"/>
              </a:rPr>
              <a:t>  </a:t>
            </a:r>
            <a:endParaRPr lang="cs-CZ" sz="6000" dirty="0">
              <a:latin typeface="Bookman Old Style" pitchFamily="18" charset="0"/>
            </a:endParaRPr>
          </a:p>
        </p:txBody>
      </p:sp>
      <p:pic>
        <p:nvPicPr>
          <p:cNvPr id="1027" name="Picture 3" descr="C:\Documents and Settings\Kajka\Local Settings\Temporary Internet Files\Content.IE5\W1OX6Z2X\MC900319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1296144" cy="158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131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3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3140968"/>
            <a:ext cx="7696365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Na kraji obce stál starý mlýn.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Eliška bydlela ve mlýně.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Vezeme mouku ze mlýna.</a:t>
            </a:r>
            <a:endParaRPr lang="cs-CZ" sz="4000" dirty="0">
              <a:latin typeface="Bookman Old Style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mlýn</a:t>
            </a:r>
            <a:r>
              <a:rPr lang="cs-CZ" sz="6000" dirty="0" smtClean="0">
                <a:latin typeface="Bookman Old Style" pitchFamily="18" charset="0"/>
              </a:rPr>
              <a:t>  </a:t>
            </a:r>
            <a:endParaRPr lang="cs-CZ" sz="6000" dirty="0">
              <a:latin typeface="Bookman Old Style" pitchFamily="18" charset="0"/>
            </a:endParaRPr>
          </a:p>
        </p:txBody>
      </p:sp>
      <p:pic>
        <p:nvPicPr>
          <p:cNvPr id="2050" name="Picture 2" descr="C:\Documents and Settings\Kajka\Local Settings\Temporary Internet Files\Content.IE5\W1OX6Z2X\MC900212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48680"/>
            <a:ext cx="1362456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33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352328"/>
            <a:ext cx="7696365" cy="34863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Při bouřce se blýská.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Poklad v truhle se blýskal.</a:t>
            </a:r>
          </a:p>
          <a:p>
            <a:pPr marL="0" indent="0">
              <a:buNone/>
            </a:pPr>
            <a:r>
              <a:rPr lang="cs-CZ" sz="4000" u="sng" dirty="0" smtClean="0">
                <a:latin typeface="Bookman Old Style" pitchFamily="18" charset="0"/>
              </a:rPr>
              <a:t>Blýská se na lepší časy.</a:t>
            </a:r>
          </a:p>
          <a:p>
            <a:pPr marL="0" indent="0">
              <a:buNone/>
            </a:pPr>
            <a:endParaRPr lang="cs-CZ" sz="4000" u="sng" dirty="0">
              <a:latin typeface="Bookman Old Style" pitchFamily="18" charset="0"/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C00000"/>
                </a:solidFill>
                <a:latin typeface="Bookman Old Style" pitchFamily="18" charset="0"/>
              </a:rPr>
              <a:t>Podtrženou větu vysvětlete.</a:t>
            </a:r>
          </a:p>
          <a:p>
            <a:pPr marL="0" indent="0">
              <a:buNone/>
            </a:pPr>
            <a:endParaRPr lang="cs-CZ" sz="4000" u="sng" dirty="0">
              <a:latin typeface="Bookman Old Style" pitchFamily="18" charset="0"/>
            </a:endParaRPr>
          </a:p>
          <a:p>
            <a:pPr marL="0" indent="0">
              <a:buNone/>
            </a:pPr>
            <a:endParaRPr lang="cs-CZ" sz="4000" u="sng" dirty="0" smtClean="0">
              <a:latin typeface="Bookman Old Style" pitchFamily="18" charset="0"/>
            </a:endParaRPr>
          </a:p>
          <a:p>
            <a:pPr marL="0" indent="0">
              <a:buNone/>
            </a:pPr>
            <a:endParaRPr lang="cs-CZ" sz="4000" dirty="0">
              <a:latin typeface="Bookman Old Style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blýskat se</a:t>
            </a:r>
            <a:r>
              <a:rPr lang="cs-CZ" sz="6000" dirty="0" smtClean="0">
                <a:latin typeface="Bookman Old Style" pitchFamily="18" charset="0"/>
              </a:rPr>
              <a:t>  </a:t>
            </a:r>
            <a:endParaRPr lang="cs-CZ" sz="6000" dirty="0">
              <a:latin typeface="Bookman Old Style" pitchFamily="18" charset="0"/>
            </a:endParaRPr>
          </a:p>
        </p:txBody>
      </p:sp>
      <p:pic>
        <p:nvPicPr>
          <p:cNvPr id="3074" name="Picture 2" descr="C:\Documents and Settings\Kajka\Local Settings\Temporary Internet Files\Content.IE5\1NNH93TQ\MC9004404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38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8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4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Bolí mě krk a nemůžu polykat.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Tablety polykám celé.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polykat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4099" name="Picture 3" descr="C:\Documents and Settings\Kajka\Local Settings\Temporary Internet Files\Content.IE5\APCH4XJD\MC900344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92696"/>
            <a:ext cx="1807769" cy="168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28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1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Řeka líně plynula údolím.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Čas plyne jako voda.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Z toho plyne, že se máte učit.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plynout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5122" name="Picture 2" descr="C:\Documents and Settings\Kajka\Local Settings\Temporary Internet Files\Content.IE5\APCH4XJD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595" y="620688"/>
            <a:ext cx="184150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55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3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6" cy="32738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4000" dirty="0" smtClean="0">
              <a:latin typeface="Bookman Old Style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S vodou nesmíme zbytečně plýtvat.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Neplýtvej jídlem!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Přestaňte plýtvat potravinami.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Bookman Old Style" pitchFamily="18" charset="0"/>
              </a:rPr>
              <a:t>         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Bookman Old Style" pitchFamily="18" charset="0"/>
              </a:rPr>
              <a:t>        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plýtvat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8194" name="Picture 2" descr="C:\Documents and Settings\Kajka\Local Settings\Temporary Internet Files\Content.IE5\APCH4XJD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177" y="692696"/>
            <a:ext cx="1564095" cy="15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01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4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6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Dítě dlouho vzlykalo.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Proč vzlykáš?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vzlykat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6146" name="Picture 2" descr="C:\Documents and Settings\Kajka\Local Settings\Temporary Internet Files\Content.IE5\MWE28KFG\MC900440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59836"/>
            <a:ext cx="1296144" cy="163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82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9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Slovo „lysý“ znamená holý.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Jeho hlava byla docela lysá.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V Beskydech leží Lysá hora.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Bookman Old Style" pitchFamily="18" charset="0"/>
              </a:rPr>
              <a:t>         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Bookman Old Style" pitchFamily="18" charset="0"/>
              </a:rPr>
              <a:t>              Proč má asi tento název?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lysý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7170" name="Picture 2" descr="Head Man Light Hai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898" y="620688"/>
            <a:ext cx="1224136" cy="130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148064" y="4797152"/>
            <a:ext cx="288032" cy="504056"/>
          </a:xfrm>
          <a:prstGeom prst="straightConnector1">
            <a:avLst/>
          </a:prstGeom>
          <a:ln w="317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523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1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35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Fotbalista si poranil lýtko.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Poškrábal se na lýtku.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Mám modřinu pod lýtkem.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lýtko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9218" name="Picture 2" descr="C:\Documents and Settings\Kajka\Local Settings\Temporary Internet Files\Content.IE5\APCH4XJD\MC90023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1565910" cy="169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436096" y="908720"/>
            <a:ext cx="576064" cy="72008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898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6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Kmeny stromů obsahují lýko.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Z lýka tvoříme při výtvarce.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Převážu dárek lýkem.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lýko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10242" name="Picture 2" descr="C:\Documents and Settings\Kajka\Local Settings\Temporary Internet Files\Content.IE5\APCH4XJD\MC900193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92696"/>
            <a:ext cx="208352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932040" y="687218"/>
            <a:ext cx="1008112" cy="288032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60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1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8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Dostal jsem k Vánocům lyže.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Ráda jezdím na lyžích.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Pochlubil se svými lyžemi.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lyže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11266" name="Picture 2" descr="C:\Documents and Settings\Kajka\Local Settings\Temporary Internet Files\Content.IE5\MWE28KFG\MC900318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64704"/>
            <a:ext cx="1815084" cy="143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22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1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Pelyněk je vysoká bylina.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Chuť pelyňku je hořká.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pelyněk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12290" name="Picture 2" descr="http://upload.wikimedia.org/wikipedia/commons/1/1f/Artemisia_absinthium_-_K%C3%B6hler%E2%80%93s_Medizinal-Pflanzen-1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6672"/>
            <a:ext cx="156222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22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140968"/>
            <a:ext cx="7992888" cy="269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Plyš je hebká látka.</a:t>
            </a:r>
          </a:p>
          <a:p>
            <a:pPr marL="0" indent="0">
              <a:buNone/>
            </a:pPr>
            <a:r>
              <a:rPr lang="cs-CZ" sz="4000" dirty="0" smtClean="0">
                <a:latin typeface="Bookman Old Style" pitchFamily="18" charset="0"/>
              </a:rPr>
              <a:t>Hračky se vyrábějí z plyše.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rgbClr val="FFFF00"/>
                </a:solidFill>
                <a:latin typeface="Bookman Old Style" pitchFamily="18" charset="0"/>
              </a:rPr>
              <a:t>plyš</a:t>
            </a:r>
            <a:endParaRPr lang="cs-CZ" sz="6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13314" name="Picture 2" descr="C:\Documents and Settings\Kajka\Local Settings\Temporary Internet Files\Content.IE5\1NNH93T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474" y="651026"/>
            <a:ext cx="1496186" cy="169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79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8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352927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Za oknem bylo _______šumění deště.</a:t>
            </a:r>
          </a:p>
          <a:p>
            <a:pPr marL="0" indent="0">
              <a:buNone/>
            </a:pPr>
            <a:r>
              <a:rPr lang="cs-CZ" sz="3600" dirty="0" smtClean="0"/>
              <a:t>Straky mají rády věci, které se _______.</a:t>
            </a:r>
          </a:p>
          <a:p>
            <a:pPr marL="0" indent="0">
              <a:buNone/>
            </a:pPr>
            <a:r>
              <a:rPr lang="cs-CZ" sz="3600" dirty="0" smtClean="0"/>
              <a:t>Nesmíš _______ velká sousta.</a:t>
            </a:r>
          </a:p>
          <a:p>
            <a:pPr marL="0" indent="0">
              <a:buNone/>
            </a:pPr>
            <a:r>
              <a:rPr lang="cs-CZ" sz="3600" dirty="0" smtClean="0"/>
              <a:t>Jedna hořká bylina se nazývá _______.</a:t>
            </a:r>
          </a:p>
          <a:p>
            <a:pPr marL="0" indent="0">
              <a:buNone/>
            </a:pPr>
            <a:r>
              <a:rPr lang="cs-CZ" sz="3600" dirty="0" smtClean="0"/>
              <a:t>Bolí mě na noze _______.</a:t>
            </a:r>
          </a:p>
          <a:p>
            <a:pPr marL="0" indent="0">
              <a:buNone/>
            </a:pPr>
            <a:r>
              <a:rPr lang="cs-CZ" sz="3600" dirty="0" smtClean="0"/>
              <a:t>Holandsko je země větrných ______.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Doplň do vět vhodná vyjmenovaná slova </a:t>
            </a:r>
            <a:r>
              <a:rPr lang="cs-CZ" b="1" dirty="0" smtClean="0">
                <a:solidFill>
                  <a:srgbClr val="FFFF00"/>
                </a:solidFill>
              </a:rPr>
              <a:t>po L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10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204864"/>
            <a:ext cx="7992888" cy="36338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Bookman Old Style" pitchFamily="18" charset="0"/>
              </a:rPr>
              <a:t>Otevřená galerie Microsoft Office</a:t>
            </a:r>
          </a:p>
          <a:p>
            <a:pPr marL="0" indent="0">
              <a:buNone/>
            </a:pPr>
            <a:r>
              <a:rPr lang="cs-CZ" sz="3200" dirty="0" smtClean="0">
                <a:latin typeface="Bookman Old Style" pitchFamily="18" charset="0"/>
              </a:rPr>
              <a:t>- Klipart</a:t>
            </a:r>
            <a:endParaRPr lang="cs-CZ" sz="3200" dirty="0" smtClean="0">
              <a:latin typeface="Bookman Old Style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latin typeface="Bookman Old Style" pitchFamily="18" charset="0"/>
              </a:rPr>
              <a:t>   </a:t>
            </a:r>
            <a:r>
              <a:rPr lang="cs-CZ" sz="6000" dirty="0" smtClean="0">
                <a:solidFill>
                  <a:schemeClr val="bg1"/>
                </a:solidFill>
                <a:latin typeface="Bookman Old Style" pitchFamily="18" charset="0"/>
              </a:rPr>
              <a:t>Zdroje</a:t>
            </a:r>
            <a:endParaRPr lang="cs-CZ" sz="6000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441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4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astní 1">
      <a:majorFont>
        <a:latin typeface="Bookman Old Style"/>
        <a:ea typeface=""/>
        <a:cs typeface=""/>
      </a:majorFont>
      <a:minorFont>
        <a:latin typeface="Candara"/>
        <a:ea typeface=""/>
        <a:cs typeface="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107</TotalTime>
  <Words>353</Words>
  <Application>Microsoft Office PowerPoint</Application>
  <PresentationFormat>Předvádění na obrazovce (4:3)</PresentationFormat>
  <Paragraphs>77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Prezentace aplikace PowerPoint</vt:lpstr>
      <vt:lpstr>Anotace </vt:lpstr>
      <vt:lpstr>Vyjmenovaná slova</vt:lpstr>
      <vt:lpstr>  slyšet  </vt:lpstr>
      <vt:lpstr>  mlýn  </vt:lpstr>
      <vt:lpstr>  blýskat se  </vt:lpstr>
      <vt:lpstr>   polykat</vt:lpstr>
      <vt:lpstr>   plynout</vt:lpstr>
      <vt:lpstr>   plýtvat</vt:lpstr>
      <vt:lpstr>   vzlykat</vt:lpstr>
      <vt:lpstr>   lysý</vt:lpstr>
      <vt:lpstr>   lýtko</vt:lpstr>
      <vt:lpstr>   lýko</vt:lpstr>
      <vt:lpstr>   lyže</vt:lpstr>
      <vt:lpstr>   pelyněk</vt:lpstr>
      <vt:lpstr>   plyš</vt:lpstr>
      <vt:lpstr>Doplň do vět vhodná vyjmenovaná slova po L</vt:lpstr>
      <vt:lpstr>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14</cp:revision>
  <dcterms:created xsi:type="dcterms:W3CDTF">2011-08-21T15:31:45Z</dcterms:created>
  <dcterms:modified xsi:type="dcterms:W3CDTF">2013-10-23T12:59:48Z</dcterms:modified>
</cp:coreProperties>
</file>