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VY_32_INOVACE_5B_13_Téma_Vyjmenovaná_slova_po_S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VY_32_INOVACE_5B_13_Téma_Vyjmenovaná_slova_po_S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Český jazyk 3.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540744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0872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348880"/>
            <a:ext cx="6400800" cy="34747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Žáci se seznámí s řadou vyjmenovaných slov </a:t>
            </a:r>
          </a:p>
          <a:p>
            <a:pPr marL="0" indent="0">
              <a:buNone/>
            </a:pPr>
            <a:r>
              <a:rPr lang="cs-CZ" dirty="0" smtClean="0"/>
              <a:t>po S.</a:t>
            </a:r>
          </a:p>
          <a:p>
            <a:pPr marL="0" indent="0">
              <a:buNone/>
            </a:pPr>
            <a:r>
              <a:rPr lang="cs-CZ" dirty="0" smtClean="0"/>
              <a:t>Každé slovo si vysvětlí, přečtou příklady použití ve větách, sami vytvářejí další věty.</a:t>
            </a:r>
          </a:p>
          <a:p>
            <a:pPr marL="0" indent="0">
              <a:buNone/>
            </a:pPr>
            <a:r>
              <a:rPr lang="cs-CZ" dirty="0" smtClean="0"/>
              <a:t>Celou řadu si několikrát zopakují a na závěr doplňují nová vyjmenovaná slova do vět.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692696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492896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Otevřená galerie Microsoft </a:t>
            </a:r>
            <a:r>
              <a:rPr lang="cs-CZ" dirty="0" smtClean="0"/>
              <a:t>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10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844824"/>
            <a:ext cx="6768752" cy="32403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5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VYJMENOVANÁ SLOVA</a:t>
            </a:r>
          </a:p>
          <a:p>
            <a:pPr marL="45720" indent="0" algn="ctr">
              <a:buNone/>
            </a:pPr>
            <a:r>
              <a:rPr lang="cs-CZ" sz="54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5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o   </a:t>
            </a:r>
            <a:r>
              <a:rPr lang="cs-CZ" sz="9600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S</a:t>
            </a:r>
            <a:endParaRPr lang="cs-CZ" sz="9600" b="1" dirty="0">
              <a:solidFill>
                <a:srgbClr val="00B0F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3496139" y="5144904"/>
            <a:ext cx="504056" cy="468052"/>
          </a:xfrm>
          <a:prstGeom prst="ellipse">
            <a:avLst/>
          </a:prstGeom>
          <a:gradFill>
            <a:gsLst>
              <a:gs pos="0">
                <a:srgbClr val="03D4A8">
                  <a:lumMod val="77000"/>
                  <a:lumOff val="23000"/>
                  <a:alpha val="27000"/>
                </a:srgbClr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91680" y="656692"/>
            <a:ext cx="504056" cy="468052"/>
          </a:xfrm>
          <a:prstGeom prst="ellipse">
            <a:avLst/>
          </a:prstGeom>
          <a:gradFill>
            <a:gsLst>
              <a:gs pos="0">
                <a:srgbClr val="03D4A8">
                  <a:lumMod val="77000"/>
                  <a:lumOff val="23000"/>
                  <a:alpha val="27000"/>
                </a:srgbClr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364088" y="503615"/>
            <a:ext cx="504056" cy="477113"/>
          </a:xfrm>
          <a:prstGeom prst="ellipse">
            <a:avLst/>
          </a:prstGeom>
          <a:gradFill>
            <a:gsLst>
              <a:gs pos="0">
                <a:srgbClr val="03D4A8">
                  <a:lumMod val="77000"/>
                  <a:lumOff val="23000"/>
                  <a:alpha val="27000"/>
                </a:srgbClr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99592" y="4077072"/>
            <a:ext cx="872480" cy="864096"/>
          </a:xfrm>
          <a:prstGeom prst="ellipse">
            <a:avLst/>
          </a:prstGeom>
          <a:gradFill>
            <a:gsLst>
              <a:gs pos="0">
                <a:srgbClr val="03D4A8">
                  <a:lumMod val="77000"/>
                  <a:lumOff val="23000"/>
                  <a:alpha val="27000"/>
                </a:srgbClr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020272" y="4941168"/>
            <a:ext cx="648072" cy="648072"/>
          </a:xfrm>
          <a:prstGeom prst="ellipse">
            <a:avLst/>
          </a:prstGeom>
          <a:gradFill>
            <a:gsLst>
              <a:gs pos="0">
                <a:srgbClr val="03D4A8">
                  <a:lumMod val="77000"/>
                  <a:lumOff val="23000"/>
                  <a:alpha val="27000"/>
                </a:srgbClr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SYN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   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To je náš syn.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Promluvím si se synem.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Z našeho syna mám radost.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 descr="C:\Documents and Settings\Kajka\Local Settings\Temporary Internet Files\Content.IE5\MWE28KFG\MC9000272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92696"/>
            <a:ext cx="236839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7020272" y="692696"/>
            <a:ext cx="1008112" cy="54006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743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8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SYTÝ</a:t>
            </a:r>
            <a:r>
              <a:rPr lang="cs-CZ" sz="60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   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Slovo „sytý“ znamená najedený.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Už nemůžu, jsem sytý.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Sytý hladovému nevěří.</a:t>
            </a:r>
          </a:p>
          <a:p>
            <a:pPr marL="45720" indent="0">
              <a:buNone/>
            </a:pPr>
            <a:endParaRPr lang="cs-CZ" sz="2800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Poslední větu vysvětlete.</a:t>
            </a:r>
            <a:endParaRPr lang="cs-CZ" sz="2800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 descr="C:\Documents and Settings\Kajka\Local Settings\Temporary Internet Files\Content.IE5\1NNH93TQ\MC9003449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92696"/>
            <a:ext cx="1659636" cy="130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80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6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3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SÝR</a:t>
            </a:r>
            <a:r>
              <a:rPr lang="cs-CZ" sz="60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   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Moc mi chutná tenhle sýr.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K večeři si dáme chleba se sýrem.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Myška si pochutnávala na sýru.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 descr="C:\Documents and Settings\Kajka\Local Settings\Temporary Internet Files\Content.IE5\MWE28KFG\MC900441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80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6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SYROVÝ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    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Nejedl bych syrové maso.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Zelenina je nejzdravější syrová.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Jídlo bylo ještě téměř syrové.</a:t>
            </a:r>
          </a:p>
          <a:p>
            <a:pPr marL="45720" indent="0">
              <a:buNone/>
            </a:pPr>
            <a:endParaRPr lang="cs-CZ" sz="3200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100" name="Picture 4" descr="C:\Documents and Settings\Kajka\Local Settings\Temporary Internet Files\Content.IE5\1NNH93TQ\MC9002372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6672"/>
            <a:ext cx="2520280" cy="232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80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8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SYCHRAVÝ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Sychravý znamená chladný, nevlídný, vlhký.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Venku bylo sychravé počasí.</a:t>
            </a:r>
          </a:p>
        </p:txBody>
      </p:sp>
      <p:pic>
        <p:nvPicPr>
          <p:cNvPr id="4" name="Picture 2" descr="C:\Documents and Settings\Kajka\Local Settings\Temporary Internet Files\Content.IE5\1NNH93TQ\MC9002510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48680"/>
            <a:ext cx="309241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80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7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USYCHAT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Rostliny bez zalévání usychaly.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Stará jabloň začala usychat.</a:t>
            </a:r>
          </a:p>
        </p:txBody>
      </p:sp>
      <p:pic>
        <p:nvPicPr>
          <p:cNvPr id="6149" name="Picture 5" descr="C:\Documents and Settings\Kajka\Local Settings\Temporary Internet Files\Content.IE5\MWE28KFG\MC900351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48680"/>
            <a:ext cx="223166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23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7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SÝKORA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2348880"/>
            <a:ext cx="7848872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Poznám sýkoru koňadru a modřinku.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Do krmítka přilétaly hlavně sýkory.</a:t>
            </a:r>
          </a:p>
        </p:txBody>
      </p:sp>
      <p:pic>
        <p:nvPicPr>
          <p:cNvPr id="7170" name="Picture 2" descr="C:\Documents and Settings\Kajka\Local Settings\Temporary Internet Files\Content.IE5\MWE28KFG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4664"/>
            <a:ext cx="1548728" cy="186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23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8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SÝČEK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Sýček je malá sova.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Není snadné spatřit v lese sýčka.</a:t>
            </a:r>
          </a:p>
        </p:txBody>
      </p:sp>
      <p:pic>
        <p:nvPicPr>
          <p:cNvPr id="8194" name="Picture 2" descr="C:\Documents and Settings\Kajka\Local Settings\Temporary Internet Files\Content.IE5\APCH4XJD\MC900332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1440160" cy="158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23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SYSEL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Mezi hlodavce patří veverka a sysel.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Četli jsme pohádku o syslovi.</a:t>
            </a:r>
          </a:p>
        </p:txBody>
      </p:sp>
      <p:pic>
        <p:nvPicPr>
          <p:cNvPr id="9218" name="Picture 2" descr="C:\Documents and Settings\Kajka\Local Settings\Temporary Internet Files\Content.IE5\APCH4XJD\MC900057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64704"/>
            <a:ext cx="1824228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23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SYČET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Z komínu staré lokomotivy syčela pára.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Kocour vztekle zasyčel.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Které zvíře syčí?</a:t>
            </a:r>
          </a:p>
        </p:txBody>
      </p:sp>
      <p:pic>
        <p:nvPicPr>
          <p:cNvPr id="10242" name="Picture 2" descr="C:\Documents and Settings\Kajka\Local Settings\Temporary Internet Files\Content.IE5\W1OX6Z2X\MC900089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20688"/>
            <a:ext cx="1751076" cy="129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23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2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488832" cy="1584176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5400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SYPAT</a:t>
            </a:r>
            <a:endParaRPr lang="cs-CZ" sz="5400" dirty="0">
              <a:solidFill>
                <a:srgbClr val="0070C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7632848" cy="381642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Z oblohy se sypal sníh.</a:t>
            </a:r>
          </a:p>
          <a:p>
            <a:pPr marL="45720" indent="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Maminka sype mouku do těsta.</a:t>
            </a:r>
          </a:p>
        </p:txBody>
      </p:sp>
      <p:pic>
        <p:nvPicPr>
          <p:cNvPr id="11266" name="Picture 2" descr="C:\Documents and Settings\Kajka\Local Settings\Temporary Internet Files\Content.IE5\1NNH93TQ\MC900089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80728"/>
            <a:ext cx="1717141" cy="104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23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8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</TotalTime>
  <Words>270</Words>
  <Application>Microsoft Office PowerPoint</Application>
  <PresentationFormat>Předvádění na obrazovce (4:3)</PresentationFormat>
  <Paragraphs>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Anotace</vt:lpstr>
      <vt:lpstr>Zdroje</vt:lpstr>
      <vt:lpstr>Prezentace aplikace PowerPoint</vt:lpstr>
      <vt:lpstr>   SYN     </vt:lpstr>
      <vt:lpstr>   SYTÝ     </vt:lpstr>
      <vt:lpstr>   SÝR     </vt:lpstr>
      <vt:lpstr>   SYROVÝ     </vt:lpstr>
      <vt:lpstr>  SYCHRAVÝ</vt:lpstr>
      <vt:lpstr>  USYCHAT</vt:lpstr>
      <vt:lpstr>  SÝKORA</vt:lpstr>
      <vt:lpstr>  SÝČEK</vt:lpstr>
      <vt:lpstr>  SYSEL</vt:lpstr>
      <vt:lpstr>  SYČET</vt:lpstr>
      <vt:lpstr>  SYPAT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14</cp:revision>
  <dcterms:created xsi:type="dcterms:W3CDTF">2011-08-21T15:31:45Z</dcterms:created>
  <dcterms:modified xsi:type="dcterms:W3CDTF">2013-10-23T13:01:47Z</dcterms:modified>
</cp:coreProperties>
</file>