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7" r:id="rId2"/>
    <p:sldId id="264" r:id="rId3"/>
    <p:sldId id="261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84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VY_32_INOVACE_10_ČJ3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Vyjmenovaná slova po </a:t>
          </a:r>
          <a:r>
            <a:rPr lang="cs-CZ" sz="2000" dirty="0" smtClean="0"/>
            <a:t>B, L, 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50" custLinFactNeighborY="649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C9106C-2A16-4664-AC7C-824901B6B2B4}" type="presOf" srcId="{B651F6E3-6281-48DB-9319-2AEAFDAE7572}" destId="{619D679B-A015-4ECF-8348-D1034C574F40}" srcOrd="0" destOrd="0" presId="urn:microsoft.com/office/officeart/2005/8/layout/target3"/>
    <dgm:cxn modelId="{ED49607A-479C-4C1B-885E-24E941D9821D}" type="presOf" srcId="{757F3AB3-0718-4624-B441-E567A8F0AB56}" destId="{333A1088-737F-45CB-B68E-254E46348037}" srcOrd="0" destOrd="0" presId="urn:microsoft.com/office/officeart/2005/8/layout/target3"/>
    <dgm:cxn modelId="{3C82667C-690F-44A2-BC4C-6E368E0BBD8C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07D292-7E7A-4F0A-9E75-6DF7892F308E}" type="presOf" srcId="{D1B46980-6531-4606-95E6-44980827E919}" destId="{2BE915AB-18AA-4053-B92C-3BFC9ED204BB}" srcOrd="1" destOrd="0" presId="urn:microsoft.com/office/officeart/2005/8/layout/target3"/>
    <dgm:cxn modelId="{C6927F42-4542-48F9-AB9A-69A327250DA0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CE5DA68-71BF-495B-8932-8E7471D141AE}" type="presOf" srcId="{B651F6E3-6281-48DB-9319-2AEAFDAE7572}" destId="{6BB5E863-4638-4E1D-BFDE-399D028AC4ED}" srcOrd="1" destOrd="0" presId="urn:microsoft.com/office/officeart/2005/8/layout/target3"/>
    <dgm:cxn modelId="{7E043E97-78F6-458B-823E-999303A3C7A4}" type="presOf" srcId="{D1B46980-6531-4606-95E6-44980827E919}" destId="{6140AFEC-043D-4C43-A2F9-D0F5331DF3A3}" srcOrd="0" destOrd="0" presId="urn:microsoft.com/office/officeart/2005/8/layout/target3"/>
    <dgm:cxn modelId="{C3DF5DA0-E6D8-4FB5-A288-0C3B2790A865}" type="presOf" srcId="{D8197B8C-B260-4A16-BDF4-0947B075E274}" destId="{5A5FFA88-C948-4069-8E93-59FA12366E83}" srcOrd="1" destOrd="0" presId="urn:microsoft.com/office/officeart/2005/8/layout/target3"/>
    <dgm:cxn modelId="{0D318C8D-0448-4A54-A768-FEF627D93771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0FF03F-4373-46BB-90A1-236D58A5CFD5}" type="presParOf" srcId="{333A1088-737F-45CB-B68E-254E46348037}" destId="{F5ABB229-8D3B-4694-996A-96F23CF14429}" srcOrd="0" destOrd="0" presId="urn:microsoft.com/office/officeart/2005/8/layout/target3"/>
    <dgm:cxn modelId="{F86B037F-9EE0-4609-9C7E-5D6691BCB325}" type="presParOf" srcId="{333A1088-737F-45CB-B68E-254E46348037}" destId="{F41139FD-01EE-4571-8B17-4FB00FC51163}" srcOrd="1" destOrd="0" presId="urn:microsoft.com/office/officeart/2005/8/layout/target3"/>
    <dgm:cxn modelId="{8C1C93A6-05DA-49A3-ACA2-2F4030A10D30}" type="presParOf" srcId="{333A1088-737F-45CB-B68E-254E46348037}" destId="{D005CE8C-CC26-4C3E-AC11-E15060ECD759}" srcOrd="2" destOrd="0" presId="urn:microsoft.com/office/officeart/2005/8/layout/target3"/>
    <dgm:cxn modelId="{C06333B0-3652-43E1-B483-0F8C61B0E546}" type="presParOf" srcId="{333A1088-737F-45CB-B68E-254E46348037}" destId="{2C702D82-9B77-49B7-9568-BB8EB47C3372}" srcOrd="3" destOrd="0" presId="urn:microsoft.com/office/officeart/2005/8/layout/target3"/>
    <dgm:cxn modelId="{80EA82FC-32E5-4EEC-8BB6-C0B2A9CABB35}" type="presParOf" srcId="{333A1088-737F-45CB-B68E-254E46348037}" destId="{A52A0455-90FF-4808-ABD0-F02540D31D5A}" srcOrd="4" destOrd="0" presId="urn:microsoft.com/office/officeart/2005/8/layout/target3"/>
    <dgm:cxn modelId="{B566FDA1-EA25-47F2-B11E-B7FFE14A2E86}" type="presParOf" srcId="{333A1088-737F-45CB-B68E-254E46348037}" destId="{6140AFEC-043D-4C43-A2F9-D0F5331DF3A3}" srcOrd="5" destOrd="0" presId="urn:microsoft.com/office/officeart/2005/8/layout/target3"/>
    <dgm:cxn modelId="{D0CE9FAD-F2F9-41C9-915F-77C9E2A3CDAB}" type="presParOf" srcId="{333A1088-737F-45CB-B68E-254E46348037}" destId="{9358AC05-5D7D-4327-9F80-1AD486AEA664}" srcOrd="6" destOrd="0" presId="urn:microsoft.com/office/officeart/2005/8/layout/target3"/>
    <dgm:cxn modelId="{73A563E4-2E4E-4201-9F81-1F1910414F8A}" type="presParOf" srcId="{333A1088-737F-45CB-B68E-254E46348037}" destId="{313FC574-E1CD-4FB4-B054-0B805CE0447D}" srcOrd="7" destOrd="0" presId="urn:microsoft.com/office/officeart/2005/8/layout/target3"/>
    <dgm:cxn modelId="{5E687AE2-A1AD-4060-BC0C-6E8768401032}" type="presParOf" srcId="{333A1088-737F-45CB-B68E-254E46348037}" destId="{619D679B-A015-4ECF-8348-D1034C574F40}" srcOrd="8" destOrd="0" presId="urn:microsoft.com/office/officeart/2005/8/layout/target3"/>
    <dgm:cxn modelId="{76055956-836A-4B98-B8BE-208620B26D92}" type="presParOf" srcId="{333A1088-737F-45CB-B68E-254E46348037}" destId="{322283A8-4A27-4CDA-BAE3-F381106A9174}" srcOrd="9" destOrd="0" presId="urn:microsoft.com/office/officeart/2005/8/layout/target3"/>
    <dgm:cxn modelId="{6FADA37C-E416-456D-8959-B22C270042E5}" type="presParOf" srcId="{333A1088-737F-45CB-B68E-254E46348037}" destId="{FFC9F71D-1B4F-4AD9-A4A6-86ADEFC8AF5C}" srcOrd="10" destOrd="0" presId="urn:microsoft.com/office/officeart/2005/8/layout/target3"/>
    <dgm:cxn modelId="{69EBEA9D-BCE5-4548-814A-89AE414179D8}" type="presParOf" srcId="{333A1088-737F-45CB-B68E-254E46348037}" destId="{25B08C86-7E15-44DC-BE7F-FFB55DD49D12}" srcOrd="11" destOrd="0" presId="urn:microsoft.com/office/officeart/2005/8/layout/target3"/>
    <dgm:cxn modelId="{AFE6D8BC-F518-4317-BF59-57CB52CC4142}" type="presParOf" srcId="{333A1088-737F-45CB-B68E-254E46348037}" destId="{AED2198E-93D5-4001-81B4-73124B309672}" srcOrd="12" destOrd="0" presId="urn:microsoft.com/office/officeart/2005/8/layout/target3"/>
    <dgm:cxn modelId="{DD1F5F2A-3424-4131-B411-D4F79F021280}" type="presParOf" srcId="{333A1088-737F-45CB-B68E-254E46348037}" destId="{2BE915AB-18AA-4053-B92C-3BFC9ED204BB}" srcOrd="13" destOrd="0" presId="urn:microsoft.com/office/officeart/2005/8/layout/target3"/>
    <dgm:cxn modelId="{E51D91A8-43E4-4161-93DB-0FB1A15BB923}" type="presParOf" srcId="{333A1088-737F-45CB-B68E-254E46348037}" destId="{6BB5E863-4638-4E1D-BFDE-399D028AC4ED}" srcOrd="14" destOrd="0" presId="urn:microsoft.com/office/officeart/2005/8/layout/target3"/>
    <dgm:cxn modelId="{F6BDBCD1-570C-45A1-978C-FDC362C3EFDD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31493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 </a:t>
          </a:r>
          <a:endParaRPr lang="cs-CZ" sz="2000" kern="1200" dirty="0"/>
        </a:p>
      </dsp:txBody>
      <dsp:txXfrm>
        <a:off x="731493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VY_32_INOVACE_10_ČJ3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Vyjmenovaná slova po </a:t>
          </a:r>
          <a:r>
            <a:rPr lang="cs-CZ" sz="2000" kern="1200" dirty="0" smtClean="0"/>
            <a:t>B, L, M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0D8735-560B-4C18-9111-0D9E358D9E56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272B5D-38C8-40B2-AB39-441B68C260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77435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272B5D-38C8-40B2-AB39-441B68C2607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9527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352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2099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149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964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039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3143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311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827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6427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490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7670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AACE3-510A-4A42-AC11-15328E79C0AC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16F37-83C8-41AA-9523-B01C10125D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198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9219783"/>
              </p:ext>
            </p:extLst>
          </p:nvPr>
        </p:nvGraphicFramePr>
        <p:xfrm>
          <a:off x="683568" y="1772816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1"/>
          <p:cNvSpPr txBox="1"/>
          <p:nvPr/>
        </p:nvSpPr>
        <p:spPr>
          <a:xfrm>
            <a:off x="307550" y="62373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534275" algn="l"/>
              </a:tabLst>
            </a:pPr>
            <a:r>
              <a:rPr lang="cs-CZ" dirty="0" smtClean="0"/>
              <a:t>20. 12. 2011	3.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2432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3. třídy na ZŠ</a:t>
            </a:r>
          </a:p>
          <a:p>
            <a:r>
              <a:rPr lang="cs-CZ" dirty="0" smtClean="0"/>
              <a:t>vhodný pro použití na interaktivní tabuli, procvičování vyjmenovaných slov po B, L a M 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8368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7702295"/>
              </p:ext>
            </p:extLst>
          </p:nvPr>
        </p:nvGraphicFramePr>
        <p:xfrm>
          <a:off x="1115616" y="908720"/>
          <a:ext cx="6984776" cy="560832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873097"/>
                <a:gridCol w="873097"/>
                <a:gridCol w="873097"/>
                <a:gridCol w="873097"/>
                <a:gridCol w="873097"/>
                <a:gridCol w="873097"/>
                <a:gridCol w="873097"/>
                <a:gridCol w="873097"/>
              </a:tblGrid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4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4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Á</a:t>
                      </a:r>
                      <a:endParaRPr lang="cs-CZ" sz="4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4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4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40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E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Š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Z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V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N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Ě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I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CH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Ř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Í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</a:t>
                      </a:r>
                      <a:endParaRPr lang="cs-CZ" sz="40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539552" y="235482"/>
            <a:ext cx="8136904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V</a:t>
            </a:r>
            <a:r>
              <a:rPr lang="cs-CZ" sz="2800" dirty="0"/>
              <a:t> </a:t>
            </a:r>
            <a:r>
              <a:rPr lang="cs-CZ" sz="2800" dirty="0" err="1">
                <a:solidFill>
                  <a:schemeClr val="accent2">
                    <a:lumMod val="75000"/>
                  </a:schemeClr>
                </a:solidFill>
              </a:rPr>
              <a:t>osmisměrce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 najděte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vyjmenovaná slova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po </a:t>
            </a: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b, l 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a </a:t>
            </a: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m</a:t>
            </a:r>
            <a:r>
              <a:rPr lang="cs-CZ" sz="2800" b="1" i="1" dirty="0">
                <a:solidFill>
                  <a:schemeClr val="accent2">
                    <a:lumMod val="75000"/>
                  </a:schemeClr>
                </a:solidFill>
              </a:rPr>
              <a:t>. 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62798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9902636"/>
              </p:ext>
            </p:extLst>
          </p:nvPr>
        </p:nvGraphicFramePr>
        <p:xfrm>
          <a:off x="971600" y="1124744"/>
          <a:ext cx="6984776" cy="55044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873097"/>
                <a:gridCol w="873097"/>
                <a:gridCol w="873097"/>
                <a:gridCol w="873097"/>
                <a:gridCol w="873097"/>
                <a:gridCol w="873097"/>
                <a:gridCol w="873097"/>
                <a:gridCol w="873097"/>
              </a:tblGrid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N</a:t>
                      </a:r>
                      <a:endParaRPr lang="cs-CZ" sz="36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Á</a:t>
                      </a:r>
                      <a:endParaRPr lang="cs-CZ" sz="36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B</a:t>
                      </a:r>
                      <a:endParaRPr lang="cs-CZ" sz="36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Y</a:t>
                      </a:r>
                      <a:endParaRPr lang="cs-CZ" sz="36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T</a:t>
                      </a:r>
                      <a:endParaRPr lang="cs-CZ" sz="36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E</a:t>
                      </a:r>
                      <a:endParaRPr lang="cs-CZ" sz="36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</a:rPr>
                        <a:t>K</a:t>
                      </a:r>
                      <a:endParaRPr lang="cs-CZ" sz="3600" dirty="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B</a:t>
                      </a:r>
                      <a:endParaRPr lang="cs-CZ" sz="4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Y</a:t>
                      </a:r>
                      <a:endParaRPr lang="cs-CZ" sz="4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D</a:t>
                      </a:r>
                      <a:endParaRPr lang="cs-CZ" sz="4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L</a:t>
                      </a:r>
                      <a:endParaRPr lang="cs-CZ" sz="4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I</a:t>
                      </a:r>
                      <a:endParaRPr lang="cs-CZ" sz="4000" b="1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B050"/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Š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C000"/>
                          </a:solidFill>
                        </a:rPr>
                        <a:t>P</a:t>
                      </a:r>
                      <a:endParaRPr lang="cs-CZ" sz="3600" b="1" dirty="0">
                        <a:solidFill>
                          <a:srgbClr val="FFC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A/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Z</a:t>
                      </a:r>
                      <a:endParaRPr lang="cs-CZ" sz="36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B</a:t>
                      </a:r>
                      <a:endParaRPr lang="cs-CZ" sz="36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Ý</a:t>
                      </a:r>
                      <a:endParaRPr lang="cs-CZ" sz="36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K/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7030A0"/>
                          </a:solidFill>
                        </a:rPr>
                        <a:t>B</a:t>
                      </a:r>
                      <a:endParaRPr lang="cs-CZ" sz="36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7030A0"/>
                          </a:solidFill>
                        </a:rPr>
                        <a:t>Y/</a:t>
                      </a:r>
                      <a:r>
                        <a:rPr lang="cs-CZ" sz="36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7030A0"/>
                          </a:solidFill>
                        </a:rPr>
                        <a:t>T</a:t>
                      </a:r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/T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Y</a:t>
                      </a:r>
                      <a:endParaRPr lang="cs-CZ" sz="3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Ý/</a:t>
                      </a:r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Ý</a:t>
                      </a:r>
                      <a:endParaRPr lang="cs-CZ" sz="3600" b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Ý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Ě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M</a:t>
                      </a:r>
                      <a:endParaRPr lang="cs-CZ" sz="3600" b="1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Ý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B0F0"/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B0F0"/>
                          </a:solidFill>
                        </a:rPr>
                        <a:t>I</a:t>
                      </a:r>
                      <a:endParaRPr lang="cs-CZ" sz="40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B0F0"/>
                          </a:solidFill>
                        </a:rPr>
                        <a:t>T</a:t>
                      </a:r>
                      <a:endParaRPr lang="cs-CZ" sz="40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B0F0"/>
                          </a:solidFill>
                        </a:rPr>
                        <a:t>Ý</a:t>
                      </a:r>
                      <a:endParaRPr lang="cs-CZ" sz="40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F0"/>
                          </a:solidFill>
                        </a:rPr>
                        <a:t>M/</a:t>
                      </a:r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0000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675075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B050"/>
                          </a:solidFill>
                        </a:rPr>
                        <a:t>CH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B050"/>
                          </a:solidFill>
                        </a:rPr>
                        <a:t>M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B050"/>
                          </a:solidFill>
                        </a:rPr>
                        <a:t>Ý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B050"/>
                          </a:solidFill>
                        </a:rPr>
                        <a:t>Ř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rgbClr val="00B050"/>
                          </a:solidFill>
                        </a:rPr>
                        <a:t>Í</a:t>
                      </a:r>
                      <a:endParaRPr lang="cs-CZ" sz="40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FFFF00"/>
                          </a:solidFill>
                        </a:rPr>
                        <a:t>B</a:t>
                      </a:r>
                      <a:endParaRPr lang="cs-CZ" sz="36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P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475656" y="235482"/>
            <a:ext cx="5760640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                  Kontrola správnosti.</a:t>
            </a:r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50033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205</Words>
  <Application>Microsoft Office PowerPoint</Application>
  <PresentationFormat>Předvádění na obrazovce (4:3)</PresentationFormat>
  <Paragraphs>139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7</cp:revision>
  <dcterms:created xsi:type="dcterms:W3CDTF">2012-01-21T14:52:44Z</dcterms:created>
  <dcterms:modified xsi:type="dcterms:W3CDTF">2012-03-15T20:22:21Z</dcterms:modified>
</cp:coreProperties>
</file>