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19" autoAdjust="0"/>
    <p:restoredTop sz="94660"/>
  </p:normalViewPr>
  <p:slideViewPr>
    <p:cSldViewPr>
      <p:cViewPr varScale="1">
        <p:scale>
          <a:sx n="127" d="100"/>
          <a:sy n="127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7C2D1E-192A-46F5-B841-3EAE91682CFE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490002-743E-428F-AA7C-3F73A71BD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art_Simpson" TargetMode="External"/><Relationship Id="rId2" Type="http://schemas.openxmlformats.org/officeDocument/2006/relationships/hyperlink" Target="http://www.serialy.gype.cz/?p=19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suarios.multimania.es/thesimpsonscat/personatges.html" TargetMode="External"/><Relationship Id="rId4" Type="http://schemas.openxmlformats.org/officeDocument/2006/relationships/hyperlink" Target="http://simpsons.wikia.com/wiki/Patty_Bouvi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8666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44724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50278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6084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1891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2296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9903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5115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58670"/>
            <a:ext cx="7164288" cy="6012668"/>
            <a:chOff x="1728192" y="260648"/>
            <a:chExt cx="7164288" cy="6012668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smtClean="0">
                  <a:latin typeface="+mj-lt"/>
                  <a:ea typeface="+mj-ea"/>
                  <a:cs typeface="+mj-cs"/>
                </a:rPr>
                <a:t>rodina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říjen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689140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772400" cy="1470025"/>
          </a:xfrm>
        </p:spPr>
        <p:txBody>
          <a:bodyPr>
            <a:normAutofit fontScale="90000"/>
          </a:bodyPr>
          <a:lstStyle/>
          <a:p>
            <a:pPr lvl="0">
              <a:defRPr/>
            </a:pP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4. ročník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348880"/>
            <a:ext cx="6400800" cy="17526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Anotace:Materiál </a:t>
            </a:r>
            <a:r>
              <a:rPr lang="cs-CZ" dirty="0" smtClean="0"/>
              <a:t>pomůže žákům naučit se slovní zásobu k tématu My </a:t>
            </a:r>
            <a:r>
              <a:rPr lang="cs-CZ" dirty="0" err="1" smtClean="0"/>
              <a:t>family</a:t>
            </a:r>
            <a:r>
              <a:rPr lang="cs-CZ" dirty="0" smtClean="0"/>
              <a:t>. </a:t>
            </a:r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2800" dirty="0" smtClean="0"/>
              <a:t>Zpracovala: Martina </a:t>
            </a:r>
            <a:r>
              <a:rPr lang="cs-CZ" sz="2800" dirty="0" err="1" smtClean="0"/>
              <a:t>Habrdlová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9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2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3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4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5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>
            <a:spLocks noGrp="1"/>
          </p:cNvSpPr>
          <p:nvPr/>
        </p:nvSpPr>
        <p:spPr>
          <a:xfrm>
            <a:off x="755576" y="198884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7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971600" y="2276872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pic>
        <p:nvPicPr>
          <p:cNvPr id="20" name="Obrázek 19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4"/>
          <p:cNvSpPr txBox="1"/>
          <p:nvPr/>
        </p:nvSpPr>
        <p:spPr>
          <a:xfrm>
            <a:off x="791580" y="498983"/>
            <a:ext cx="514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VY_32_INOVACE_20_FAMILY-TREE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mpsonovi family tre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63688" y="141277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cousin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771800" y="1268760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son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779912" y="126876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daughter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4932040" y="126876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daughter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23528" y="270892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aunt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403648" y="270892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uncle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2627784" y="2708920"/>
            <a:ext cx="10801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father</a:t>
            </a:r>
            <a:r>
              <a:rPr lang="cs-CZ" dirty="0" smtClean="0"/>
              <a:t> (</a:t>
            </a:r>
            <a:r>
              <a:rPr lang="cs-CZ" dirty="0" err="1" smtClean="0"/>
              <a:t>dad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139952" y="2636912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m</a:t>
            </a:r>
            <a:r>
              <a:rPr lang="cs-CZ" dirty="0" err="1" smtClean="0"/>
              <a:t>other</a:t>
            </a:r>
            <a:r>
              <a:rPr lang="cs-CZ" dirty="0" smtClean="0"/>
              <a:t> (</a:t>
            </a:r>
            <a:r>
              <a:rPr lang="cs-CZ" dirty="0" err="1" smtClean="0"/>
              <a:t>mum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220072" y="270892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aunt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6372200" y="270892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aunt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1691680" y="41490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grandfather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3059832" y="4149080"/>
            <a:ext cx="14401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grandmother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572000" y="4149080"/>
            <a:ext cx="14401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grandmother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6084168" y="41490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grandfather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isa_Simps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268760"/>
            <a:ext cx="2857899" cy="4288809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5733256"/>
          <a:ext cx="5496272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034"/>
                <a:gridCol w="687034"/>
                <a:gridCol w="687034"/>
                <a:gridCol w="687034"/>
                <a:gridCol w="687034"/>
                <a:gridCol w="687034"/>
                <a:gridCol w="687034"/>
                <a:gridCol w="687034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4766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Lisa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Homer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5733256"/>
          <a:ext cx="4122204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034"/>
                <a:gridCol w="687034"/>
                <a:gridCol w="687034"/>
                <a:gridCol w="687034"/>
                <a:gridCol w="687034"/>
                <a:gridCol w="687034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40466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Homer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Lisa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5" name="Obrázek 4" descr="hom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74900" y="908720"/>
            <a:ext cx="3853284" cy="45881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55776" y="6021288"/>
          <a:ext cx="4122204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034"/>
                <a:gridCol w="687034"/>
                <a:gridCol w="687034"/>
                <a:gridCol w="687034"/>
                <a:gridCol w="687034"/>
                <a:gridCol w="687034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40466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Marge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Lisa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5" name="Obrázek 4" descr="m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052736"/>
            <a:ext cx="3721100" cy="46874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55776" y="6021288"/>
          <a:ext cx="4392486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7498"/>
                <a:gridCol w="627498"/>
                <a:gridCol w="627498"/>
                <a:gridCol w="627498"/>
                <a:gridCol w="627498"/>
                <a:gridCol w="627498"/>
                <a:gridCol w="627498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40466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Bart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Lisa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5" name="Obrázek 4" descr="bar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968434"/>
            <a:ext cx="3240360" cy="4828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03848" y="5877272"/>
          <a:ext cx="1882494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7498"/>
                <a:gridCol w="627498"/>
                <a:gridCol w="627498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40466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Bart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Homer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4" name="Obrázek 3" descr="bar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968434"/>
            <a:ext cx="3240360" cy="4828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isa_Simps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268760"/>
            <a:ext cx="2857899" cy="4288809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5733256"/>
          <a:ext cx="4122204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034"/>
                <a:gridCol w="687034"/>
                <a:gridCol w="687034"/>
                <a:gridCol w="687034"/>
                <a:gridCol w="687034"/>
                <a:gridCol w="687034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4766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Lisa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Bart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915816" y="5877272"/>
          <a:ext cx="2748136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034"/>
                <a:gridCol w="687034"/>
                <a:gridCol w="687034"/>
                <a:gridCol w="687034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4766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Selma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Bart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5" name="Obrázek 4" descr="Selma_Bouvier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3" y="836712"/>
            <a:ext cx="2829067" cy="48412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55774" y="5877272"/>
          <a:ext cx="3528390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8065"/>
                <a:gridCol w="588065"/>
                <a:gridCol w="588065"/>
                <a:gridCol w="588065"/>
                <a:gridCol w="588065"/>
                <a:gridCol w="588065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4766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Patty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Marge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6" name="Obrázek 5" descr="Patty_Bouvier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120379"/>
            <a:ext cx="2448272" cy="44435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5618" y="5877272"/>
          <a:ext cx="6336704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4766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Abraham </a:t>
            </a:r>
            <a:r>
              <a:rPr lang="cs-CZ" sz="2800" dirty="0" err="1" smtClean="0"/>
              <a:t>Simpson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Maggie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5" name="Obrázek 4" descr="Abe_Simps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1340768"/>
            <a:ext cx="2592288" cy="41393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15618" y="5877272"/>
          <a:ext cx="6336704" cy="663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663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4766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Penelope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Lisa</a:t>
            </a:r>
            <a:r>
              <a:rPr lang="cs-CZ" sz="2800" dirty="0" smtClean="0"/>
              <a:t>´s….</a:t>
            </a:r>
            <a:endParaRPr lang="cs-CZ" sz="2800" dirty="0"/>
          </a:p>
        </p:txBody>
      </p:sp>
      <p:pic>
        <p:nvPicPr>
          <p:cNvPr id="5" name="Obrázek 4" descr="penelop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548680"/>
            <a:ext cx="2160240" cy="52133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64807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Zdroje:</a:t>
            </a:r>
          </a:p>
          <a:p>
            <a:endParaRPr lang="cs-CZ" dirty="0" smtClean="0"/>
          </a:p>
          <a:p>
            <a:r>
              <a:rPr lang="cs-CZ" u="sng" dirty="0">
                <a:hlinkClick r:id="rId2"/>
              </a:rPr>
              <a:t>http://www.</a:t>
            </a:r>
            <a:r>
              <a:rPr lang="cs-CZ" u="sng" dirty="0" err="1">
                <a:hlinkClick r:id="rId2"/>
              </a:rPr>
              <a:t>serialy.gype.cz</a:t>
            </a:r>
            <a:r>
              <a:rPr lang="cs-CZ" u="sng" dirty="0">
                <a:hlinkClick r:id="rId2"/>
              </a:rPr>
              <a:t>/?p=19</a:t>
            </a:r>
            <a:endParaRPr lang="cs-CZ" dirty="0"/>
          </a:p>
          <a:p>
            <a:r>
              <a:rPr lang="cs-CZ" u="sng" dirty="0">
                <a:hlinkClick r:id="rId3"/>
              </a:rPr>
              <a:t>http://en.wikipedia.org/wiki/Bart_Simpson</a:t>
            </a:r>
            <a:endParaRPr lang="cs-CZ" dirty="0"/>
          </a:p>
          <a:p>
            <a:r>
              <a:rPr lang="cs-CZ" u="sng" dirty="0">
                <a:hlinkClick r:id="rId4"/>
              </a:rPr>
              <a:t>http://simpsons.wikia.com/wiki/Patty_Bouvier</a:t>
            </a:r>
            <a:endParaRPr lang="cs-CZ" dirty="0"/>
          </a:p>
          <a:p>
            <a:r>
              <a:rPr lang="cs-CZ" u="sng" dirty="0">
                <a:hlinkClick r:id="rId5"/>
              </a:rPr>
              <a:t>http://usuarios.multimania.es/thesimpsonscat/personatges.html</a:t>
            </a:r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144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Family tree 4. ročník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Kluci</cp:lastModifiedBy>
  <cp:revision>8</cp:revision>
  <dcterms:created xsi:type="dcterms:W3CDTF">2011-12-27T16:54:49Z</dcterms:created>
  <dcterms:modified xsi:type="dcterms:W3CDTF">2012-01-08T12:52:31Z</dcterms:modified>
</cp:coreProperties>
</file>