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69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VY_32_INOVACE_14_ČJ5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5 – popis člověka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811" custLinFactNeighborY="48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5012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Kolín V., Mnichovická 62</a:t>
          </a:r>
          <a:endParaRPr lang="cs-CZ" sz="2000" kern="1200" dirty="0"/>
        </a:p>
      </dsp:txBody>
      <dsp:txXfrm>
        <a:off x="735012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VY_32_INOVACE_14_ČJ5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5 – popis člověka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wmf"/><Relationship Id="rId7" Type="http://schemas.openxmlformats.org/officeDocument/2006/relationships/image" Target="../media/image26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63037167"/>
              </p:ext>
            </p:extLst>
          </p:nvPr>
        </p:nvGraphicFramePr>
        <p:xfrm>
          <a:off x="755576" y="62068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068960"/>
            <a:ext cx="6560234" cy="1752600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Anotace</a:t>
            </a:r>
            <a:r>
              <a:rPr lang="cs-CZ" sz="2400" dirty="0" smtClean="0"/>
              <a:t>: </a:t>
            </a:r>
            <a:r>
              <a:rPr lang="cs-CZ" sz="2400" dirty="0" smtClean="0"/>
              <a:t>Pojmenování </a:t>
            </a:r>
            <a:r>
              <a:rPr lang="cs-CZ" sz="2400" dirty="0" smtClean="0"/>
              <a:t>rozdílností ve vnějším vzhledu člověka, hledání vhodných přídavných jmen a sloves k popisu, použití </a:t>
            </a:r>
            <a:r>
              <a:rPr lang="cs-CZ" sz="2400" dirty="0" smtClean="0"/>
              <a:t>přirovnání. 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44522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59532" y="4757180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6905625" algn="l"/>
              </a:tabLst>
            </a:pPr>
            <a:r>
              <a:rPr lang="cs-CZ" dirty="0" smtClean="0"/>
              <a:t>15. 2. 2012	5.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POPIS ČLOVĚKA</a:t>
            </a:r>
            <a:endParaRPr lang="cs-CZ" b="1" dirty="0">
              <a:effectLst/>
            </a:endParaRPr>
          </a:p>
        </p:txBody>
      </p:sp>
      <p:pic>
        <p:nvPicPr>
          <p:cNvPr id="2051" name="Picture 3" descr="C:\Users\Šárka\AppData\Local\Microsoft\Windows\Temporary Internet Files\Content.IE5\D6QUFPO9\MP9004395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5648672" cy="47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837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JSOU VŠICHNI TITO LIDÉ STEJNÍ?</a:t>
            </a:r>
            <a:endParaRPr lang="cs-CZ" b="1" dirty="0">
              <a:effectLst/>
            </a:endParaRPr>
          </a:p>
        </p:txBody>
      </p:sp>
      <p:pic>
        <p:nvPicPr>
          <p:cNvPr id="1027" name="Picture 3" descr="C:\Users\Šárka\AppData\Local\Microsoft\Windows\Temporary Internet Files\Content.IE5\G9ADP2KJ\MP900433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07668"/>
            <a:ext cx="2720597" cy="27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P9001852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494" y="1774451"/>
            <a:ext cx="229062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TC4MD317\MP90022757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071" y="3599148"/>
            <a:ext cx="1872362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G9ADP2KJ\MP900422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064804"/>
            <a:ext cx="2046791" cy="30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LHYGMJ6T\MP9004393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519" y="1774451"/>
            <a:ext cx="23796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09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POPIS POSTAVY</a:t>
            </a:r>
            <a:endParaRPr lang="cs-CZ" b="1" dirty="0">
              <a:effectLst/>
            </a:endParaRPr>
          </a:p>
        </p:txBody>
      </p:sp>
      <p:pic>
        <p:nvPicPr>
          <p:cNvPr id="3074" name="Picture 2" descr="C:\Users\Šárka\AppData\Local\Microsoft\Windows\Temporary Internet Files\Content.IE5\TC4MD317\MC900240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7675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árka\AppData\Local\Microsoft\Windows\Temporary Internet Files\Content.IE5\D6QUFPO9\MC900233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08" y="1700807"/>
            <a:ext cx="2067208" cy="265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G9ADP2KJ\MC9002854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99933"/>
            <a:ext cx="1829714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D6QUFPO9\MC9000787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742" y="1846634"/>
            <a:ext cx="1976438" cy="18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Šárka\AppData\Local\Microsoft\Windows\Temporary Internet Files\Content.IE5\D6QUFPO9\MP9004275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09120"/>
            <a:ext cx="2408379" cy="160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Šárka\AppData\Local\Microsoft\Windows\Temporary Internet Files\Content.IE5\D6QUFPO9\MC900332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508" y="4568366"/>
            <a:ext cx="1466661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86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JAKÁ MŮŽE BÝT POSTAVA?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64104"/>
            <a:ext cx="31683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piš na tabuli a do sešitu: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vzpřímená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plnoštíhlá    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vysoká                           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drobná         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nahrbená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silná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mohutná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204864"/>
            <a:ext cx="305647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sportovní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svalnatá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vypracovaná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slabá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šlachovitá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udělaná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dlouhonohá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štíhlá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96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POPIS OBLIČEJE</a:t>
            </a:r>
            <a:endParaRPr lang="cs-CZ" dirty="0"/>
          </a:p>
        </p:txBody>
      </p:sp>
      <p:pic>
        <p:nvPicPr>
          <p:cNvPr id="1027" name="Picture 3" descr="C:\Users\Šárka\AppData\Local\Microsoft\Windows\Temporary Internet Files\Content.IE5\G9ADP2KJ\MP9004265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31568"/>
            <a:ext cx="2624741" cy="174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P9004265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509120"/>
            <a:ext cx="2947377" cy="195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TC4MD317\MP9004337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88" y="1700808"/>
            <a:ext cx="1469909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D6QUFPO9\MP9004333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14" y="1988840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LHYGMJ6T\MP9004265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6832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TC4MD317\MP9004265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21" y="4298796"/>
            <a:ext cx="1866507" cy="186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60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JAKÝ MŮŽE BÝT OBLIČEJ A JEHO VÝRAZ?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268676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oválný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vejčitý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veselý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zádumčivý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kulatý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srdčitý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hranatý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usměvavý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protáhlý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6035" y="1844824"/>
            <a:ext cx="296908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vyhublý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zlostný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zasněný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zachmuřený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smutný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smtClean="0"/>
              <a:t>vrásčitý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opuchlý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15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 CO VLASY?</a:t>
            </a:r>
            <a:endParaRPr lang="cs-CZ" b="1" dirty="0"/>
          </a:p>
        </p:txBody>
      </p:sp>
      <p:pic>
        <p:nvPicPr>
          <p:cNvPr id="1026" name="Picture 2" descr="C:\Users\Šárka\AppData\Local\Microsoft\Windows\Temporary Internet Files\Content.IE5\LHYGMJ6T\MC900440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32" y="206504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C9004406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5181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G9ADP2KJ\MC9004403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311" y="4365104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LHYGMJ6T\MP900430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49080"/>
            <a:ext cx="1973172" cy="197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TC4MD317\MP9004309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67310"/>
            <a:ext cx="2737229" cy="182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D6QUFPO9\MP9004095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563" y="4593284"/>
            <a:ext cx="2448197" cy="163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LHYGMJ6T\MP9004308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5576" y="1120904"/>
            <a:ext cx="1691902" cy="226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49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VLASY JSOU DŮLEŽITÉ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280358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vlnité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kudrnaté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havraní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rovné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rozcuchané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rozevláté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šedivé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vyčesané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blonďaté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700808"/>
            <a:ext cx="323261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uhlazené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rozčepýřené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splihlé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mastné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neupravené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přírodní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nabarvené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err="1" smtClean="0"/>
              <a:t>promelírované</a:t>
            </a:r>
            <a:endParaRPr lang="cs-CZ" sz="3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dlouhé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866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POHLED VYPOVÍ HODNĚ</a:t>
            </a:r>
            <a:endParaRPr lang="cs-CZ" b="1" dirty="0"/>
          </a:p>
        </p:txBody>
      </p:sp>
      <p:pic>
        <p:nvPicPr>
          <p:cNvPr id="2052" name="Picture 4" descr="C:\Users\Šárka\AppData\Local\Microsoft\Windows\Temporary Internet Files\Content.IE5\TC4MD317\MP900430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94732"/>
            <a:ext cx="2625836" cy="262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árka\AppData\Local\Microsoft\Windows\Temporary Internet Files\Content.IE5\TC4MD317\MP900399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673" y="2936281"/>
            <a:ext cx="1872208" cy="28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LHYGMJ6T\MP9004265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80" y="4481848"/>
            <a:ext cx="2137441" cy="213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Šárka\AppData\Local\Microsoft\Windows\Temporary Internet Files\Content.IE5\D6QUFPO9\MP9004328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063" y="4567839"/>
            <a:ext cx="2605847" cy="174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Šárka\AppData\Local\Microsoft\Windows\Temporary Internet Files\Content.IE5\TC4MD317\MP9004002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35" y="1833748"/>
            <a:ext cx="2684756" cy="214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48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OČI A JEJICH VÝRAZ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246375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smutné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tmavé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rozzářené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teskné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plačící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 brýlemi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lesklé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uplakané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rozjasněné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567965"/>
            <a:ext cx="265649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moudré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vyplašené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planoucí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ustarané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lstivé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mladé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přející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hladící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73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310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ÚSTA NEPOUŽÍVÁME JEN        K JEDENÍ</a:t>
            </a:r>
            <a:endParaRPr lang="cs-CZ" b="1" dirty="0"/>
          </a:p>
        </p:txBody>
      </p:sp>
      <p:pic>
        <p:nvPicPr>
          <p:cNvPr id="3074" name="Picture 2" descr="C:\Users\Šárka\AppData\Local\Microsoft\Windows\Temporary Internet Files\Content.IE5\D6QUFPO9\MP900402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281" y="1268760"/>
            <a:ext cx="1402884" cy="210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árka\AppData\Local\Microsoft\Windows\Temporary Internet Files\Content.IE5\G9ADP2KJ\MP9004224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79300"/>
            <a:ext cx="1850111" cy="264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árka\AppData\Local\Microsoft\Windows\Temporary Internet Files\Content.IE5\TC4MD317\MP900424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214" y="1772979"/>
            <a:ext cx="1927507" cy="192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LHYGMJ6T\MP90018283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3002982" cy="198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árka\AppData\Local\Microsoft\Windows\Temporary Internet Files\Content.IE5\G9ADP2KJ\MP9004318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2207928" cy="312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árka\AppData\Local\Microsoft\Windows\Temporary Internet Files\Content.IE5\D6QUFPO9\MP9004025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944" y="4780799"/>
            <a:ext cx="2145743" cy="171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95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ÚSTA A RTY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275908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drobná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smutná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rozesmátá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našpulená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err="1" smtClean="0"/>
              <a:t>ušmudluná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zlostná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otevřená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zasmušilá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772816"/>
            <a:ext cx="288675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úzké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tenké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lesklé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popraskané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nalíčené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červené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vykrojené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masivní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plné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593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NOS, BRADA, TVÁŘE …</a:t>
            </a:r>
            <a:endParaRPr lang="cs-CZ" b="1" dirty="0"/>
          </a:p>
        </p:txBody>
      </p:sp>
      <p:pic>
        <p:nvPicPr>
          <p:cNvPr id="4098" name="Picture 2" descr="C:\Users\Šárka\AppData\Local\Microsoft\Windows\Temporary Internet Files\Content.IE5\G9ADP2KJ\MC900331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220" y="3916420"/>
            <a:ext cx="2273929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Šárka\AppData\Local\Microsoft\Windows\Temporary Internet Files\Content.IE5\G9ADP2KJ\MP9004310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41884"/>
            <a:ext cx="1988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árka\AppData\Local\Microsoft\Windows\Temporary Internet Files\Content.IE5\LHYGMJ6T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3244"/>
            <a:ext cx="2326332" cy="21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árka\AppData\Local\Microsoft\Windows\Temporary Internet Files\Content.IE5\LHYGMJ6T\MP9004265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25144"/>
            <a:ext cx="2622452" cy="174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G9ADP2KJ\MP9004036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16" y="1512168"/>
            <a:ext cx="2224199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Šárka\AppData\Local\Microsoft\Windows\Temporary Internet Files\Content.IE5\D6QUFPO9\MP9004265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844" y="4237723"/>
            <a:ext cx="1988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2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ZKUS POPSAT DALŠÍ …</a:t>
            </a:r>
            <a:endParaRPr lang="cs-CZ" b="1" dirty="0"/>
          </a:p>
        </p:txBody>
      </p:sp>
      <p:pic>
        <p:nvPicPr>
          <p:cNvPr id="5122" name="Picture 2" descr="C:\Users\Šárka\AppData\Local\Microsoft\Windows\Temporary Internet Files\Content.IE5\TC4MD317\MC900423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94" y="1052736"/>
            <a:ext cx="12573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Šárka\AppData\Local\Microsoft\Windows\Temporary Internet Files\Content.IE5\G9ADP2KJ\MP9004310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89"/>
            <a:ext cx="3582762" cy="238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Šárka\AppData\Local\Microsoft\Windows\Temporary Internet Files\Content.IE5\D6QUFPO9\MP9004309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3113584" cy="31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Šárka\AppData\Local\Microsoft\Windows\Temporary Internet Files\Content.IE5\LHYGMJ6T\MP900430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31357"/>
            <a:ext cx="3419872" cy="235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48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POPIS A SLOVESA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844824"/>
            <a:ext cx="57458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POZOR NA SLOVESA </a:t>
            </a:r>
            <a:r>
              <a:rPr lang="cs-CZ" sz="3200" b="1" u="sng" dirty="0" smtClean="0"/>
              <a:t>MÁ</a:t>
            </a:r>
            <a:r>
              <a:rPr lang="cs-CZ" sz="3200" u="sng" dirty="0" smtClean="0"/>
              <a:t> a </a:t>
            </a:r>
            <a:r>
              <a:rPr lang="cs-CZ" sz="3200" b="1" u="sng" dirty="0" smtClean="0"/>
              <a:t>JE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852936"/>
            <a:ext cx="73636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 napsat na tabuli a do sešitu různá</a:t>
            </a:r>
          </a:p>
          <a:p>
            <a:r>
              <a:rPr lang="cs-CZ" sz="3200" dirty="0" smtClean="0"/>
              <a:t>slovesa hodící se k popisu člověka</a:t>
            </a:r>
            <a:endParaRPr lang="cs-CZ" sz="3200" dirty="0"/>
          </a:p>
        </p:txBody>
      </p:sp>
      <p:pic>
        <p:nvPicPr>
          <p:cNvPr id="6146" name="Picture 2" descr="C:\Users\Šárka\AppData\Local\Microsoft\Windows\Temporary Internet Files\Content.IE5\TC4MD317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69" y="429309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4329933"/>
            <a:ext cx="227998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tváří se</a:t>
            </a:r>
          </a:p>
          <a:p>
            <a:r>
              <a:rPr lang="cs-CZ" sz="3200" dirty="0" smtClean="0"/>
              <a:t>usmívají se</a:t>
            </a:r>
          </a:p>
          <a:p>
            <a:r>
              <a:rPr lang="cs-CZ" sz="3200" dirty="0" smtClean="0"/>
              <a:t>nese se</a:t>
            </a:r>
          </a:p>
          <a:p>
            <a:r>
              <a:rPr lang="cs-CZ" sz="3200" dirty="0" smtClean="0"/>
              <a:t>lesknou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353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 CO POUŽÍT PŘIROVNÁNÍ?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8452" y="1657057"/>
            <a:ext cx="5820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 jako dvě chrpy</a:t>
            </a:r>
            <a:endParaRPr lang="cs-CZ" sz="3200" dirty="0"/>
          </a:p>
        </p:txBody>
      </p:sp>
      <p:pic>
        <p:nvPicPr>
          <p:cNvPr id="7172" name="Picture 4" descr="C:\Users\Šárka\AppData\Local\Microsoft\Windows\Temporary Internet Files\Content.IE5\LHYGMJ6T\MP900425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477" y="1351069"/>
            <a:ext cx="1190908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8452" y="2926059"/>
            <a:ext cx="3299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ruce jako lopaty</a:t>
            </a:r>
            <a:endParaRPr lang="cs-CZ" sz="3200" dirty="0"/>
          </a:p>
        </p:txBody>
      </p:sp>
      <p:pic>
        <p:nvPicPr>
          <p:cNvPr id="7173" name="Picture 5" descr="C:\Users\Šárka\AppData\Local\Microsoft\Windows\Temporary Internet Files\Content.IE5\TC4MD317\MP9004029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624" y="2656074"/>
            <a:ext cx="1499658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8452" y="4034555"/>
            <a:ext cx="5299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ústa jako rozkvetlý vlčí mák</a:t>
            </a:r>
            <a:endParaRPr lang="cs-CZ" sz="3200" dirty="0"/>
          </a:p>
        </p:txBody>
      </p:sp>
      <p:pic>
        <p:nvPicPr>
          <p:cNvPr id="7174" name="Picture 6" descr="C:\Users\Šárka\AppData\Local\Microsoft\Windows\Temporary Internet Files\Content.IE5\D6QUFPO9\MP900430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615" y="3652573"/>
            <a:ext cx="1562896" cy="123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8452" y="4944792"/>
            <a:ext cx="48243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vymysli svoje přirovnání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52" y="5676427"/>
            <a:ext cx="6946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napiš krátký popis svého spolužáka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8888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9527" y="848535"/>
            <a:ext cx="7043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citace</a:t>
            </a:r>
            <a:r>
              <a:rPr lang="cs-CZ" sz="2400" dirty="0" smtClean="0"/>
              <a:t>: všechny </a:t>
            </a:r>
            <a:r>
              <a:rPr lang="cs-CZ" sz="2400" smtClean="0"/>
              <a:t>obrázky z </a:t>
            </a:r>
            <a:r>
              <a:rPr lang="cs-CZ" sz="2400" dirty="0" err="1"/>
              <a:t>office</a:t>
            </a:r>
            <a:r>
              <a:rPr lang="cs-CZ" sz="2400" dirty="0"/>
              <a:t>. Microsoft. </a:t>
            </a:r>
            <a:r>
              <a:rPr lang="cs-CZ" sz="2400" dirty="0" err="1"/>
              <a:t>com</a:t>
            </a:r>
            <a:endParaRPr lang="cs-CZ" sz="2400" dirty="0"/>
          </a:p>
          <a:p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219229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198</TotalTime>
  <Words>270</Words>
  <Application>Microsoft Office PowerPoint</Application>
  <PresentationFormat>Předvádění na obrazovce (4:3)</PresentationFormat>
  <Paragraphs>125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Lití písma</vt:lpstr>
      <vt:lpstr>Prezentace aplikace PowerPoint</vt:lpstr>
      <vt:lpstr>POPIS ČLOVĚKA</vt:lpstr>
      <vt:lpstr>JSOU VŠICHNI TITO LIDÉ STEJNÍ?</vt:lpstr>
      <vt:lpstr>POPIS POSTAVY</vt:lpstr>
      <vt:lpstr>JAKÁ MŮŽE BÝT POSTAVA?</vt:lpstr>
      <vt:lpstr>POPIS OBLIČEJE</vt:lpstr>
      <vt:lpstr>JAKÝ MŮŽE BÝT OBLIČEJ A JEHO VÝRAZ?</vt:lpstr>
      <vt:lpstr>A CO VLASY?</vt:lpstr>
      <vt:lpstr>VLASY JSOU DŮLEŽITÉ</vt:lpstr>
      <vt:lpstr>POHLED VYPOVÍ HODNĚ</vt:lpstr>
      <vt:lpstr>OČI A JEJICH VÝRAZ </vt:lpstr>
      <vt:lpstr>ÚSTA NEPOUŽÍVÁME JEN        K JEDENÍ</vt:lpstr>
      <vt:lpstr>ÚSTA A RTY</vt:lpstr>
      <vt:lpstr>NOS, BRADA, TVÁŘE …</vt:lpstr>
      <vt:lpstr>ZKUS POPSAT DALŠÍ …</vt:lpstr>
      <vt:lpstr>POPIS A SLOVESA </vt:lpstr>
      <vt:lpstr>A CO POUŽÍT PŘIROVNÁNÍ?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Učitel</cp:lastModifiedBy>
  <cp:revision>41</cp:revision>
  <dcterms:created xsi:type="dcterms:W3CDTF">2012-02-18T16:05:51Z</dcterms:created>
  <dcterms:modified xsi:type="dcterms:W3CDTF">2012-03-17T16:10:36Z</dcterms:modified>
</cp:coreProperties>
</file>