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3C4885F-04DB-492A-97A8-F0E3C84EC31F}" type="datetimeFigureOut">
              <a:rPr lang="cs-CZ" smtClean="0"/>
              <a:pPr/>
              <a:t>16. 10. 2013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0638AD1-C896-495A-AD6F-4AB922C47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662165"/>
              </p:ext>
            </p:extLst>
          </p:nvPr>
        </p:nvGraphicFramePr>
        <p:xfrm>
          <a:off x="1835696" y="112849"/>
          <a:ext cx="5867974" cy="6648585"/>
        </p:xfrm>
        <a:graphic>
          <a:graphicData uri="http://schemas.openxmlformats.org/drawingml/2006/table">
            <a:tbl>
              <a:tblPr/>
              <a:tblGrid>
                <a:gridCol w="1694400"/>
                <a:gridCol w="4173574"/>
              </a:tblGrid>
              <a:tr h="95742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VY_32_INOVACE_ZE7-06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5.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Ostrovní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státy Střední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1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Ostrovní státy Střední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slepé mapy.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56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550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157192"/>
            <a:ext cx="3978768" cy="8684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59898"/>
            <a:ext cx="7579568" cy="1472184"/>
          </a:xfrm>
        </p:spPr>
        <p:txBody>
          <a:bodyPr>
            <a:noAutofit/>
          </a:bodyPr>
          <a:lstStyle/>
          <a:p>
            <a:r>
              <a:rPr lang="cs-CZ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Ostrovní státy Střední Ameriky</a:t>
            </a:r>
            <a:endParaRPr lang="cs-CZ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Ostrovní státy Střední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632848" cy="360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Mezi ostrovní státy Střední Ameriky patří hlavně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státy v souostroví Velké a Malé Antily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které se nacházejí v Karibském moři. Mezi tyto státy patří – Kuba, Dominikánská republika, Haiti, Jamajka a Portoriko. Dále v souostroví Malé Antily – Trinidad a Tobago, Grenadu, Antiguu a Barbudu a Dominiku.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Tyto státy nejsou po většinou příliš rozvinuté, ovšem mají bohaté zásoby nerostných surovin. Ostrovy jsou pokryty z většiny území tropickými lesy. Hnacím motorem celého hospodářství je především zemědělství.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Ostrovní státy Střední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C:\Users\jana.malkova\AppData\Local\Microsoft\Windows\Temporary Internet Files\Content.IE5\1JI1KIM6\MC90043805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0" y="1628800"/>
            <a:ext cx="468052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105273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Severní Ameriky následující moře, státy: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17008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Mexický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37778" y="211587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Tichý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24928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Sargasové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924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Karibské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35699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Dominikánská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republika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Kuba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Haiti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5091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Jamajka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9411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Portoriko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530120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Malé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Antily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Ostrovní státy Střední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C:\Users\jana.malkova\AppData\Local\Microsoft\Windows\Temporary Internet Files\Content.IE5\1JI1KIM6\MC90043805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84784"/>
            <a:ext cx="482453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196752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Mexický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3472013">
            <a:off x="5005663" y="386929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Tichý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11752" y="37890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Sargasové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Karibské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515719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Dominikánská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republika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Kuba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5172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Haiti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40050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Jamajka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61653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Portoriko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03840" y="47251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Malé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Antily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H="1">
            <a:off x="3779912" y="4437112"/>
            <a:ext cx="316835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4499992" y="4509120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3491880" y="4509120"/>
            <a:ext cx="374441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 flipV="1">
            <a:off x="2699792" y="4221088"/>
            <a:ext cx="43204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7308304" y="4509120"/>
            <a:ext cx="93610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620688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V 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2010, vlastní 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licence Základní škola Jablonec nad Nisou – Mšeno, Mozartova 24, příspěvková organizace.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</TotalTime>
  <Words>212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Ostrovní státy Střední Ameriky</vt:lpstr>
      <vt:lpstr>Ostrovní státy Střední Ameriky</vt:lpstr>
      <vt:lpstr>Ostrovní státy Střední Ameriky</vt:lpstr>
      <vt:lpstr>Ostrovní státy Střední Ameriky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28</cp:revision>
  <dcterms:created xsi:type="dcterms:W3CDTF">2013-09-29T16:21:09Z</dcterms:created>
  <dcterms:modified xsi:type="dcterms:W3CDTF">2013-10-16T09:03:48Z</dcterms:modified>
</cp:coreProperties>
</file>