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8C2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VY_32_INOVACE_8C_07_Praha  </a:t>
          </a:r>
          <a:r>
            <a:rPr lang="cs-CZ" dirty="0" smtClean="0"/>
            <a:t>- 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Vlastivěda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6667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6667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13333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13333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/>
            <a:t>: </a:t>
          </a:r>
          <a:r>
            <a:rPr lang="cs-CZ" sz="1600" kern="1200" smtClean="0"/>
            <a:t>Andrea Kolářová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000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000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VY_32_INOVACE_8C_07_Praha  </a:t>
          </a:r>
          <a:r>
            <a:rPr lang="cs-CZ" sz="1600" kern="1200" dirty="0" smtClean="0"/>
            <a:t>- opakování</a:t>
          </a:r>
          <a:endParaRPr lang="cs-CZ" sz="16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6667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6667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Vlastivěda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33333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33333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4000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4000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40000"/>
                <a:lumOff val="60000"/>
              </a:schemeClr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7/Prague_Castle_from_Vltava_bank.jpg/800px-Prague_Castle_from_Vltava_bank.jp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" TargetMode="External"/><Relationship Id="rId4" Type="http://schemas.openxmlformats.org/officeDocument/2006/relationships/hyperlink" Target="http://upload.wikimedia.org/wikipedia/commons/thumb/3/38/Vysehrad_as_seen_over_the_Vltava_from_Cisarska_louka_731.jpg/800px-Vysehrad_as_seen_over_the_Vltava_from_Cisarska_louka_73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9036699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dirty="0" smtClean="0"/>
              <a:t>Prezentace slouží k ověření znalostí o Praze.</a:t>
            </a:r>
          </a:p>
          <a:p>
            <a:pPr indent="0">
              <a:buNone/>
            </a:pPr>
            <a:r>
              <a:rPr lang="cs-CZ" dirty="0" smtClean="0"/>
              <a:t>Učitel ji může použít k opakování učiva. Žáci píší odpovědi na papír a nakonec si každý správnost zkontroluje nebo si učitel papíry vybere a oznámkuje.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Praha – test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Poznáš pražské památky? Splň deset úkolů a na závěr si zkontroluj nebo dej opravit paní učitelce.</a:t>
            </a:r>
            <a:endParaRPr lang="cs-CZ" sz="3600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Andrea\AppData\Local\Microsoft\Windows\Temporary Internet Files\Content.IE5\N9QPURIZ\MC900414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92896"/>
            <a:ext cx="5544616" cy="4802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047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Jak se jmenuje řeka, která protéká Prahou?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Andrea\AppData\Local\Microsoft\Windows\Temporary Internet Files\Content.IE5\KP7YBLQC\MP900427886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67880"/>
            <a:ext cx="7488832" cy="4990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ndrea\AppData\Local\Microsoft\Windows\Temporary Internet Files\Content.IE5\KP7YBLQC\MC90043485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58112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6580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Jak se jmenuje toto náměstí?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556792"/>
            <a:ext cx="6408712" cy="4804529"/>
          </a:xfrm>
        </p:spPr>
      </p:pic>
      <p:pic>
        <p:nvPicPr>
          <p:cNvPr id="4098" name="Picture 2" descr="C:\Users\Andrea\AppData\Local\Microsoft\Windows\Temporary Internet Files\Content.IE5\N9QPURIZ\MC9004322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638" y="4725144"/>
            <a:ext cx="2315442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253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Co vidíš na obrázku?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556792"/>
            <a:ext cx="4088307" cy="4941632"/>
          </a:xfrm>
        </p:spPr>
      </p:pic>
      <p:pic>
        <p:nvPicPr>
          <p:cNvPr id="5122" name="Picture 2" descr="C:\Users\Andrea\AppData\Local\Microsoft\Windows\Temporary Internet Files\Content.IE5\KP7YBLQC\MC9003360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437112"/>
            <a:ext cx="312223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9648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-108520" y="1196752"/>
            <a:ext cx="4032448" cy="194421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4. Jak se jmenuje nejstarší pražský most?</a:t>
            </a:r>
            <a:endParaRPr lang="cs-CZ" dirty="0"/>
          </a:p>
        </p:txBody>
      </p:sp>
      <p:pic>
        <p:nvPicPr>
          <p:cNvPr id="5122" name="Picture 2" descr="C:\Users\Andrea\AppData\Local\Microsoft\Windows\Temporary Internet Files\Content.IE5\N9QPURIZ\MP9004279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-181"/>
            <a:ext cx="459432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ndrea\AppData\Local\Microsoft\Windows\Temporary Internet Files\Content.IE5\KP7YBLQC\MC9003511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21088"/>
            <a:ext cx="2736304" cy="189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4369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Co vidíš na obrázku?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171" y="1753766"/>
            <a:ext cx="6454077" cy="4843585"/>
          </a:xfrm>
          <a:prstGeom prst="rect">
            <a:avLst/>
          </a:prstGeom>
        </p:spPr>
      </p:pic>
      <p:pic>
        <p:nvPicPr>
          <p:cNvPr id="2051" name="Picture 3" descr="C:\Users\Andrea\AppData\Local\Microsoft\Windows\Temporary Internet Files\Content.IE5\N9QPURIZ\MC9000342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484784"/>
            <a:ext cx="2520280" cy="229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6846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4397361" cy="6048672"/>
          </a:xfrm>
        </p:spPr>
        <p:txBody>
          <a:bodyPr>
            <a:normAutofit/>
          </a:bodyPr>
          <a:lstStyle/>
          <a:p>
            <a:r>
              <a:rPr lang="cs-CZ" dirty="0" smtClean="0"/>
              <a:t>6. Jak se jmenuje nejdelší pražské náměstí?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476672"/>
            <a:ext cx="4083918" cy="5445224"/>
          </a:xfrm>
          <a:prstGeom prst="rect">
            <a:avLst/>
          </a:prstGeom>
        </p:spPr>
      </p:pic>
      <p:pic>
        <p:nvPicPr>
          <p:cNvPr id="1026" name="Picture 2" descr="C:\Users\Andrea\AppData\Local\Microsoft\Windows\Temporary Internet Files\Content.IE5\ER18ZYPA\MC90043188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47105"/>
            <a:ext cx="2520280" cy="2395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151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7. Jak se jmenuje tato brána, která je na Pražském hradě?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556792"/>
            <a:ext cx="6780246" cy="5085184"/>
          </a:xfrm>
          <a:prstGeom prst="rect">
            <a:avLst/>
          </a:prstGeom>
        </p:spPr>
      </p:pic>
      <p:pic>
        <p:nvPicPr>
          <p:cNvPr id="8195" name="Picture 3" descr="C:\Users\Andrea\AppData\Local\Microsoft\Windows\Temporary Internet Files\Content.IE5\SI0Z3P59\MC9003710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293096"/>
            <a:ext cx="1355141" cy="1803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3475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08112"/>
          </a:xfrm>
        </p:spPr>
        <p:txBody>
          <a:bodyPr/>
          <a:lstStyle/>
          <a:p>
            <a:r>
              <a:rPr lang="cs-CZ" dirty="0" smtClean="0"/>
              <a:t>8. Co vidíš na obrázku?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633" y="1330687"/>
            <a:ext cx="8524831" cy="5338674"/>
          </a:xfrm>
          <a:prstGeom prst="rect">
            <a:avLst/>
          </a:prstGeom>
        </p:spPr>
      </p:pic>
      <p:pic>
        <p:nvPicPr>
          <p:cNvPr id="9218" name="Picture 2" descr="C:\Users\Andrea\AppData\Local\Microsoft\Windows\Temporary Internet Files\Content.IE5\N9QPURIZ\MC90044149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901699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5924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799"/>
            <a:ext cx="3616036" cy="288174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9. Jak se jmenuje tato moderní stavba?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2492" y="476673"/>
            <a:ext cx="4825946" cy="6381328"/>
          </a:xfrm>
          <a:prstGeom prst="rect">
            <a:avLst/>
          </a:prstGeom>
        </p:spPr>
      </p:pic>
      <p:pic>
        <p:nvPicPr>
          <p:cNvPr id="10243" name="Picture 3" descr="C:\Users\Andrea\AppData\Local\Microsoft\Windows\Temporary Internet Files\Content.IE5\SI0Z3P59\MC9003826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2425" y="3662432"/>
            <a:ext cx="1954503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9191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-459432"/>
            <a:ext cx="4752528" cy="3312368"/>
          </a:xfrm>
        </p:spPr>
        <p:txBody>
          <a:bodyPr>
            <a:normAutofit/>
          </a:bodyPr>
          <a:lstStyle/>
          <a:p>
            <a:r>
              <a:rPr lang="cs-CZ" dirty="0" smtClean="0"/>
              <a:t>10. Co podle pověsti sestrojil mistr Hanuš?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32657"/>
            <a:ext cx="4402056" cy="6688108"/>
          </a:xfrm>
          <a:prstGeom prst="rect">
            <a:avLst/>
          </a:prstGeom>
        </p:spPr>
      </p:pic>
      <p:pic>
        <p:nvPicPr>
          <p:cNvPr id="11266" name="Picture 2" descr="C:\Users\Andrea\AppData\Local\Microsoft\Windows\Temporary Internet Files\Content.IE5\SI0Z3P59\MC9004127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762401"/>
            <a:ext cx="2160240" cy="283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3306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Vltava</a:t>
            </a:r>
          </a:p>
          <a:p>
            <a:r>
              <a:rPr lang="cs-CZ" dirty="0" smtClean="0"/>
              <a:t>2. Staroměstské náměstí</a:t>
            </a:r>
          </a:p>
          <a:p>
            <a:r>
              <a:rPr lang="cs-CZ" dirty="0" smtClean="0"/>
              <a:t>3. Zlatá  ulička</a:t>
            </a:r>
          </a:p>
          <a:p>
            <a:r>
              <a:rPr lang="cs-CZ" dirty="0" smtClean="0"/>
              <a:t>4. Karlův most</a:t>
            </a:r>
          </a:p>
          <a:p>
            <a:r>
              <a:rPr lang="cs-CZ" dirty="0" smtClean="0"/>
              <a:t>5. Národní divadlo</a:t>
            </a:r>
          </a:p>
          <a:p>
            <a:r>
              <a:rPr lang="cs-CZ" dirty="0" smtClean="0"/>
              <a:t>6. Václavské náměstí</a:t>
            </a:r>
          </a:p>
          <a:p>
            <a:r>
              <a:rPr lang="cs-CZ" dirty="0" smtClean="0"/>
              <a:t>7.  Matyášova brána</a:t>
            </a:r>
          </a:p>
          <a:p>
            <a:r>
              <a:rPr lang="cs-CZ" dirty="0" smtClean="0"/>
              <a:t>8. Katedrála sv</a:t>
            </a:r>
            <a:r>
              <a:rPr lang="cs-CZ" dirty="0"/>
              <a:t>.</a:t>
            </a:r>
            <a:r>
              <a:rPr lang="cs-CZ" dirty="0" smtClean="0"/>
              <a:t> Víta</a:t>
            </a:r>
          </a:p>
          <a:p>
            <a:r>
              <a:rPr lang="cs-CZ" dirty="0" smtClean="0"/>
              <a:t>9. Tančící dům</a:t>
            </a:r>
          </a:p>
          <a:p>
            <a:r>
              <a:rPr lang="cs-CZ" dirty="0" smtClean="0"/>
              <a:t>10. Staroměstský orloj</a:t>
            </a:r>
            <a:endParaRPr lang="cs-CZ" dirty="0"/>
          </a:p>
        </p:txBody>
      </p:sp>
      <p:pic>
        <p:nvPicPr>
          <p:cNvPr id="12290" name="Picture 2" descr="C:\Users\Andrea\AppData\Local\Microsoft\Windows\Temporary Internet Files\Content.IE5\N9QPURIZ\MC90043032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0835" y="1429110"/>
            <a:ext cx="3659334" cy="5168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paměť se sekvenčním přístupem 3"/>
          <p:cNvSpPr/>
          <p:nvPr/>
        </p:nvSpPr>
        <p:spPr>
          <a:xfrm>
            <a:off x="3347864" y="2276872"/>
            <a:ext cx="3024336" cy="1512168"/>
          </a:xfrm>
          <a:prstGeom prst="flowChartMagneticTape">
            <a:avLst/>
          </a:prstGeom>
          <a:noFill/>
          <a:ln>
            <a:solidFill>
              <a:srgbClr val="FFFF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720978" y="2563446"/>
            <a:ext cx="26512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C00000"/>
                  </a:solidFill>
                </a:ln>
              </a:rPr>
              <a:t>Pokud máte alespoň osm bodů, znáte dobře moji Prahu!</a:t>
            </a:r>
            <a:endParaRPr lang="cs-CZ" sz="2000" dirty="0">
              <a:ln>
                <a:solidFill>
                  <a:srgbClr val="C0000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617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</a:t>
            </a:r>
            <a:r>
              <a:rPr lang="cs-CZ" dirty="0" smtClean="0">
                <a:solidFill>
                  <a:srgbClr val="002060"/>
                </a:solidFill>
                <a:latin typeface="Arial" charset="0"/>
              </a:rPr>
              <a:t>galerie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http://upload.wikimedia.org/wikipedia/commons/thumb/b/b8/Praha_Dancing_House_from_N_DSCN1185.JPG/453px-Praha_Dancing_House_from_N_DSCN1185.JPG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3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3"/>
              </a:rPr>
              <a:t>upload.wikimedia.org/wikipedia/commons/thumb/4/47/Prague_Castle_from_Vltava_bank.jpg/800px-Prague_Castle_from_Vltava_bank.jpg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4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4"/>
              </a:rPr>
              <a:t>upload.wikimedia.org/wikipedia/commons/thumb/3/38/Vysehrad_as_seen_over_the_Vltava_from_Cisarska_louka_731.jpg/800px-Vysehrad_as_seen_over_the_Vltava_from_Cisarska_louka_731.jpg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>
                <a:solidFill>
                  <a:srgbClr val="002060"/>
                </a:solidFill>
                <a:latin typeface="Arial" charset="0"/>
              </a:rPr>
              <a:t>http://upload.wikimedia.org/wikipedia/commons/thumb/d/d5/Prague_saint_vitus.jpg/800px-Prague_saint_vitus.jpg</a:t>
            </a:r>
            <a:endParaRPr lang="cs-CZ" dirty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hlinkClick r:id="rId5"/>
              </a:rPr>
              <a:t>http://office.microsoft.com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r>
              <a:rPr lang="cs-CZ" dirty="0"/>
              <a:t>v</a:t>
            </a:r>
            <a:r>
              <a:rPr lang="cs-CZ" dirty="0" smtClean="0"/>
              <a:t>lastní fotografie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297</TotalTime>
  <Words>249</Words>
  <Application>Microsoft Office PowerPoint</Application>
  <PresentationFormat>Předvádění na obrazovce (4:3)</PresentationFormat>
  <Paragraphs>40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Human</vt:lpstr>
      <vt:lpstr>Prezentace aplikace PowerPoint</vt:lpstr>
      <vt:lpstr>Anotace</vt:lpstr>
      <vt:lpstr>Praha – test </vt:lpstr>
      <vt:lpstr>1. Jak se jmenuje řeka, která protéká Prahou?</vt:lpstr>
      <vt:lpstr>2. Jak se jmenuje toto náměstí?</vt:lpstr>
      <vt:lpstr>3. Co vidíš na obrázku?</vt:lpstr>
      <vt:lpstr> 4. Jak se jmenuje nejstarší pražský most?</vt:lpstr>
      <vt:lpstr>5. Co vidíš na obrázku?</vt:lpstr>
      <vt:lpstr>6. Jak se jmenuje nejdelší pražské náměstí?</vt:lpstr>
      <vt:lpstr>7. Jak se jmenuje tato brána, která je na Pražském hradě?</vt:lpstr>
      <vt:lpstr>8. Co vidíš na obrázku?</vt:lpstr>
      <vt:lpstr>9. Jak se jmenuje tato moderní stavba?</vt:lpstr>
      <vt:lpstr>10. Co podle pověsti sestrojil mistr Hanuš?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40</cp:revision>
  <dcterms:created xsi:type="dcterms:W3CDTF">2011-08-21T15:31:45Z</dcterms:created>
  <dcterms:modified xsi:type="dcterms:W3CDTF">2013-10-23T15:56:02Z</dcterms:modified>
</cp:coreProperties>
</file>