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3D73D"/>
    <a:srgbClr val="4729C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506" y="-42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/>
            <a:t>: </a:t>
          </a:r>
          <a:r>
            <a:rPr lang="cs-CZ" smtClean="0"/>
            <a:t>Andrea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smtClean="0"/>
            <a:t>VY_32_INOVACE_8C_11_Karlovarský kraj - </a:t>
          </a:r>
          <a:r>
            <a:rPr lang="cs-CZ" dirty="0" smtClean="0"/>
            <a:t>opakování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Vlastivěda 4.třída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76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76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3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76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Autor</a:t>
          </a:r>
          <a:r>
            <a:rPr lang="cs-CZ" sz="1300" kern="1200"/>
            <a:t>: </a:t>
          </a:r>
          <a:r>
            <a:rPr lang="cs-CZ" sz="1300" kern="1200" smtClean="0"/>
            <a:t>Andrea Kolářová</a:t>
          </a:r>
          <a:endParaRPr lang="cs-CZ" sz="13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76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Název : </a:t>
          </a:r>
          <a:r>
            <a:rPr lang="cs-CZ" sz="1300" kern="1200" smtClean="0"/>
            <a:t>VY_32_INOVACE_8C_11_Karlovarský kraj - </a:t>
          </a:r>
          <a:r>
            <a:rPr lang="cs-CZ" sz="1300" kern="1200" dirty="0" smtClean="0"/>
            <a:t>opakování</a:t>
          </a:r>
          <a:endParaRPr lang="cs-CZ" sz="13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76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Téma</a:t>
          </a:r>
          <a:r>
            <a:rPr lang="cs-CZ" sz="1300" kern="1200" dirty="0" smtClean="0"/>
            <a:t>: Vlastivěda 4.třída</a:t>
          </a:r>
          <a:endParaRPr lang="cs-CZ" sz="13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76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Číslo projektu</a:t>
          </a:r>
          <a:r>
            <a:rPr lang="cs-CZ" sz="1300" kern="1200" dirty="0" smtClean="0"/>
            <a:t>: CZ.1.07/1.4.00/21.1431</a:t>
          </a:r>
          <a:endParaRPr lang="cs-CZ" sz="13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76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3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pct80">
          <a:fgClr>
            <a:srgbClr val="FF0000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5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hyperlink" Target="http://commons.wikimedia.org/wiki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905670228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Opakování znalostí o Karlovarském kraji</a:t>
            </a:r>
          </a:p>
          <a:p>
            <a:r>
              <a:rPr lang="cs-CZ" dirty="0" smtClean="0"/>
              <a:t>Žáci plní úkoly, zapisují písmena a vyjde jim tajenka, kterou si mohou zkontrolovat.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Karlovarský kraj - opakování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Odpovídej na otázky a piš si první nebo poslední písmeno z odpovědi. </a:t>
            </a:r>
            <a:r>
              <a:rPr lang="cs-CZ" dirty="0" smtClean="0"/>
              <a:t>Vyjde ti název horniny, ze které se vyrábí porcelán.</a:t>
            </a:r>
            <a:endParaRPr lang="cs-CZ" dirty="0"/>
          </a:p>
          <a:p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53" y="3010644"/>
            <a:ext cx="2345487" cy="2564904"/>
          </a:xfrm>
          <a:prstGeom prst="rect">
            <a:avLst/>
          </a:prstGeom>
        </p:spPr>
      </p:pic>
      <p:pic>
        <p:nvPicPr>
          <p:cNvPr id="2" name="Picture 2" descr="C:\Users\Andrea\AppData\Local\Microsoft\Windows\Temporary Internet Files\Content.IE5\4EZ2AW5U\MC90008845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115114"/>
            <a:ext cx="3960440" cy="3609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542783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 se jmenuje sloupořadí, krytá chodba, která slouží lázeňským hostům ?</a:t>
            </a:r>
            <a:br>
              <a:rPr lang="cs-CZ" dirty="0" smtClean="0"/>
            </a:br>
            <a:r>
              <a:rPr lang="cs-CZ" dirty="0" smtClean="0"/>
              <a:t>(první písmeno)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01766" y="1844824"/>
            <a:ext cx="1970429" cy="1970429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-24088" y="3128544"/>
            <a:ext cx="3933056" cy="294979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936" y="3720526"/>
            <a:ext cx="3803915" cy="28529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04436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789345" cy="1202485"/>
          </a:xfrm>
        </p:spPr>
        <p:txBody>
          <a:bodyPr>
            <a:normAutofit fontScale="90000"/>
          </a:bodyPr>
          <a:lstStyle/>
          <a:p>
            <a:r>
              <a:rPr lang="cs-CZ" dirty="0"/>
              <a:t>Jak se </a:t>
            </a:r>
            <a:r>
              <a:rPr lang="cs-CZ" dirty="0" smtClean="0"/>
              <a:t>jmenuje likér vyráběný  v </a:t>
            </a:r>
            <a:r>
              <a:rPr lang="cs-CZ" dirty="0"/>
              <a:t>Karlových Varech?</a:t>
            </a:r>
            <a:br>
              <a:rPr lang="cs-CZ" dirty="0"/>
            </a:br>
            <a:r>
              <a:rPr lang="cs-CZ" dirty="0"/>
              <a:t>(</a:t>
            </a:r>
            <a:r>
              <a:rPr lang="cs-CZ" dirty="0" smtClean="0"/>
              <a:t>poslední </a:t>
            </a:r>
            <a:r>
              <a:rPr lang="cs-CZ" dirty="0"/>
              <a:t>písmeno)</a:t>
            </a: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7784" y="2397124"/>
            <a:ext cx="3312368" cy="4416490"/>
          </a:xfrm>
        </p:spPr>
      </p:pic>
      <p:sp>
        <p:nvSpPr>
          <p:cNvPr id="5" name="Tlačítko akce: Nápověda 4">
            <a:hlinkClick r:id="" action="ppaction://noaction" highlightClick="1"/>
          </p:cNvPr>
          <p:cNvSpPr/>
          <p:nvPr/>
        </p:nvSpPr>
        <p:spPr>
          <a:xfrm>
            <a:off x="3751447" y="4293096"/>
            <a:ext cx="1152128" cy="1080120"/>
          </a:xfrm>
          <a:prstGeom prst="actionButtonHelp">
            <a:avLst/>
          </a:prstGeom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3939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Jak se </a:t>
            </a:r>
            <a:r>
              <a:rPr lang="cs-CZ" dirty="0" smtClean="0"/>
              <a:t>jmenuje největší řeka protékající Karlovarskám krajem?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(první písmeno)</a:t>
            </a:r>
          </a:p>
        </p:txBody>
      </p:sp>
      <p:pic>
        <p:nvPicPr>
          <p:cNvPr id="1027" name="Picture 3" descr="C:\Users\Andrea\AppData\Local\Microsoft\Windows\Temporary Internet Files\Content.IE5\928V8WVT\MP90040006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708920"/>
            <a:ext cx="7488832" cy="4493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226184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Jak se </a:t>
            </a:r>
            <a:r>
              <a:rPr lang="cs-CZ" dirty="0" smtClean="0"/>
              <a:t>jmenuje město s hradem, které obtéká řeka?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(první písmeno)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2455664"/>
            <a:ext cx="6230280" cy="4153520"/>
          </a:xfrm>
          <a:prstGeom prst="rect">
            <a:avLst/>
          </a:prstGeom>
        </p:spPr>
      </p:pic>
      <p:pic>
        <p:nvPicPr>
          <p:cNvPr id="2051" name="Picture 3" descr="C:\Users\Andrea\AppData\Local\Microsoft\Windows\Temporary Internet Files\Content.IE5\HWMI5TK6\MP90042645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077072"/>
            <a:ext cx="1839738" cy="2532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00683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980728"/>
            <a:ext cx="6965245" cy="1202485"/>
          </a:xfrm>
        </p:spPr>
        <p:txBody>
          <a:bodyPr>
            <a:normAutofit fontScale="90000"/>
          </a:bodyPr>
          <a:lstStyle/>
          <a:p>
            <a:r>
              <a:rPr lang="cs-CZ" dirty="0"/>
              <a:t>Jak se </a:t>
            </a:r>
            <a:r>
              <a:rPr lang="cs-CZ" dirty="0" smtClean="0"/>
              <a:t>jmenuje minerální voda stáčená v Kyselce u Karlových Varů?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(</a:t>
            </a:r>
            <a:r>
              <a:rPr lang="cs-CZ" dirty="0" smtClean="0"/>
              <a:t>poslední písmeno z přesného názvu)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2492896"/>
            <a:ext cx="1109042" cy="398854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46040" y="2996952"/>
            <a:ext cx="5148063" cy="3861048"/>
          </a:xfrm>
          <a:prstGeom prst="rect">
            <a:avLst/>
          </a:prstGeom>
        </p:spPr>
      </p:pic>
      <p:sp>
        <p:nvSpPr>
          <p:cNvPr id="5" name="7cípá hvězda 4"/>
          <p:cNvSpPr/>
          <p:nvPr/>
        </p:nvSpPr>
        <p:spPr>
          <a:xfrm>
            <a:off x="723441" y="5013176"/>
            <a:ext cx="1557593" cy="892200"/>
          </a:xfrm>
          <a:prstGeom prst="star7">
            <a:avLst/>
          </a:prstGeom>
          <a:solidFill>
            <a:srgbClr val="4729C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/>
              <a:t>?</a:t>
            </a:r>
          </a:p>
        </p:txBody>
      </p:sp>
      <p:sp>
        <p:nvSpPr>
          <p:cNvPr id="6" name="7cípá hvězda 5"/>
          <p:cNvSpPr/>
          <p:nvPr/>
        </p:nvSpPr>
        <p:spPr>
          <a:xfrm>
            <a:off x="3887923" y="5228073"/>
            <a:ext cx="2664296" cy="1253367"/>
          </a:xfrm>
          <a:prstGeom prst="star7">
            <a:avLst/>
          </a:prstGeom>
          <a:solidFill>
            <a:srgbClr val="4729C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4860031" y="5242700"/>
            <a:ext cx="72008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>
                <a:solidFill>
                  <a:schemeClr val="bg1"/>
                </a:solidFill>
              </a:rPr>
              <a:t>?</a:t>
            </a:r>
          </a:p>
          <a:p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13770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 kterým státem sousedí Karlovarský kraj?</a:t>
            </a:r>
            <a:br>
              <a:rPr lang="cs-CZ" dirty="0" smtClean="0"/>
            </a:br>
            <a:r>
              <a:rPr lang="cs-CZ" dirty="0" smtClean="0"/>
              <a:t>(první písmeno bez háčku)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92" y="2708920"/>
            <a:ext cx="5796125" cy="3528392"/>
          </a:xfrm>
          <a:prstGeom prst="rect">
            <a:avLst/>
          </a:prstGeom>
        </p:spPr>
      </p:pic>
      <p:pic>
        <p:nvPicPr>
          <p:cNvPr id="2050" name="Picture 2" descr="C:\Users\Andrea\AppData\Local\Microsoft\Windows\Temporary Internet Files\Content.IE5\858SS3H0\MP90036268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232307"/>
            <a:ext cx="1872208" cy="1120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92076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za 4"/>
          <p:cNvSpPr/>
          <p:nvPr/>
        </p:nvSpPr>
        <p:spPr>
          <a:xfrm flipV="1">
            <a:off x="1349963" y="116632"/>
            <a:ext cx="5688632" cy="1958913"/>
          </a:xfrm>
          <a:prstGeom prst="teardrop">
            <a:avLst>
              <a:gd name="adj" fmla="val 106156"/>
            </a:avLst>
          </a:prstGeom>
          <a:solidFill>
            <a:srgbClr val="E3D73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Máš všechno správně?</a:t>
            </a:r>
            <a:br>
              <a:rPr lang="cs-CZ" dirty="0" smtClean="0"/>
            </a:br>
            <a:r>
              <a:rPr lang="cs-CZ" dirty="0" smtClean="0"/>
              <a:t>Vyšel ti kaolin?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043608" y="2563198"/>
            <a:ext cx="6196405" cy="3603812"/>
          </a:xfrm>
        </p:spPr>
        <p:txBody>
          <a:bodyPr/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K</a:t>
            </a:r>
            <a:r>
              <a:rPr lang="cs-CZ" sz="3200" dirty="0" smtClean="0"/>
              <a:t>olonáda</a:t>
            </a:r>
          </a:p>
          <a:p>
            <a:r>
              <a:rPr lang="cs-CZ" sz="3200" dirty="0" smtClean="0"/>
              <a:t>Becherovk</a:t>
            </a:r>
            <a:r>
              <a:rPr lang="cs-CZ" sz="3200" b="1" dirty="0" smtClean="0">
                <a:solidFill>
                  <a:srgbClr val="FF0000"/>
                </a:solidFill>
              </a:rPr>
              <a:t>a</a:t>
            </a:r>
          </a:p>
          <a:p>
            <a:r>
              <a:rPr lang="cs-CZ" sz="3200" b="1" dirty="0" smtClean="0">
                <a:solidFill>
                  <a:srgbClr val="FF0000"/>
                </a:solidFill>
              </a:rPr>
              <a:t>O</a:t>
            </a:r>
            <a:r>
              <a:rPr lang="cs-CZ" sz="3200" dirty="0" smtClean="0"/>
              <a:t>hře</a:t>
            </a:r>
          </a:p>
          <a:p>
            <a:r>
              <a:rPr lang="cs-CZ" sz="3200" b="1" dirty="0" smtClean="0">
                <a:solidFill>
                  <a:srgbClr val="FF0000"/>
                </a:solidFill>
              </a:rPr>
              <a:t>L</a:t>
            </a:r>
            <a:r>
              <a:rPr lang="cs-CZ" sz="3200" dirty="0" smtClean="0"/>
              <a:t>oket</a:t>
            </a:r>
          </a:p>
          <a:p>
            <a:r>
              <a:rPr lang="cs-CZ" sz="3200" dirty="0" err="1" smtClean="0"/>
              <a:t>Matton</a:t>
            </a:r>
            <a:r>
              <a:rPr lang="cs-CZ" sz="3200" b="1" dirty="0" err="1" smtClean="0">
                <a:solidFill>
                  <a:srgbClr val="FF0000"/>
                </a:solidFill>
              </a:rPr>
              <a:t>i</a:t>
            </a:r>
            <a:endParaRPr lang="cs-CZ" sz="3200" b="1" dirty="0" smtClean="0">
              <a:solidFill>
                <a:srgbClr val="FF0000"/>
              </a:solidFill>
            </a:endParaRPr>
          </a:p>
          <a:p>
            <a:r>
              <a:rPr lang="cs-CZ" sz="3200" b="1" dirty="0" smtClean="0">
                <a:solidFill>
                  <a:srgbClr val="FF0000"/>
                </a:solidFill>
              </a:rPr>
              <a:t>N</a:t>
            </a:r>
            <a:r>
              <a:rPr lang="cs-CZ" sz="3200" dirty="0" smtClean="0"/>
              <a:t>ěmecko</a:t>
            </a:r>
          </a:p>
          <a:p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717" r="26453" b="28114"/>
          <a:stretch/>
        </p:blipFill>
        <p:spPr>
          <a:xfrm>
            <a:off x="5812138" y="4061541"/>
            <a:ext cx="2452914" cy="2174078"/>
          </a:xfrm>
          <a:prstGeom prst="rect">
            <a:avLst/>
          </a:prstGeom>
        </p:spPr>
      </p:pic>
      <p:pic>
        <p:nvPicPr>
          <p:cNvPr id="3074" name="Picture 2" descr="C:\Users\Andrea\AppData\Local\Microsoft\Windows\Temporary Internet Files\Content.IE5\HWMI5TK6\MC9000884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6459" y="1481413"/>
            <a:ext cx="2225328" cy="2137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Andrea\AppData\Local\Microsoft\Windows\Temporary Internet Files\Content.IE5\928V8WVT\MC900433885[2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1" y="4149080"/>
            <a:ext cx="2077253" cy="20772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Šipka doprava 5"/>
          <p:cNvSpPr/>
          <p:nvPr/>
        </p:nvSpPr>
        <p:spPr>
          <a:xfrm rot="3558469">
            <a:off x="5013570" y="2741166"/>
            <a:ext cx="2270200" cy="53528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4461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fontAlgn="base">
              <a:spcAft>
                <a:spcPct val="0"/>
              </a:spcAft>
              <a:buNone/>
            </a:pPr>
            <a:r>
              <a:rPr lang="fr-FR" dirty="0">
                <a:solidFill>
                  <a:srgbClr val="002060"/>
                </a:solidFill>
                <a:latin typeface="Arial" charset="0"/>
                <a:hlinkClick r:id="rId2"/>
              </a:rPr>
              <a:t>http://commons.wikimedia.org/wiki</a:t>
            </a:r>
            <a:r>
              <a:rPr lang="cs-CZ" dirty="0">
                <a:solidFill>
                  <a:srgbClr val="002060"/>
                </a:solidFill>
                <a:latin typeface="Arial" charset="0"/>
              </a:rPr>
              <a:t> - otevřená </a:t>
            </a:r>
            <a:r>
              <a:rPr lang="cs-CZ" dirty="0" smtClean="0">
                <a:solidFill>
                  <a:srgbClr val="002060"/>
                </a:solidFill>
                <a:latin typeface="Arial" charset="0"/>
              </a:rPr>
              <a:t>galerie</a:t>
            </a:r>
          </a:p>
          <a:p>
            <a:pPr marL="0" indent="0" fontAlgn="base">
              <a:spcAft>
                <a:spcPct val="0"/>
              </a:spcAft>
              <a:buNone/>
            </a:pPr>
            <a:r>
              <a:rPr lang="cs-CZ" dirty="0">
                <a:solidFill>
                  <a:srgbClr val="002060"/>
                </a:solidFill>
                <a:latin typeface="Arial" charset="0"/>
              </a:rPr>
              <a:t>http://upload.wikimedia.org/wikipedia/commons/thumb/7/70/Karlsbad_Muehlbrunnkolonnade.jpg/800px-Karlsbad_Muehlbrunnkolonnade.jpg</a:t>
            </a:r>
            <a:endParaRPr lang="cs-CZ" dirty="0">
              <a:solidFill>
                <a:srgbClr val="002060"/>
              </a:solidFill>
              <a:latin typeface="Arial" charset="0"/>
            </a:endParaRPr>
          </a:p>
          <a:p>
            <a:pPr marL="0" indent="0" fontAlgn="base">
              <a:spcAft>
                <a:spcPct val="0"/>
              </a:spcAft>
              <a:buNone/>
            </a:pPr>
            <a:r>
              <a:rPr lang="cs-CZ" dirty="0">
                <a:solidFill>
                  <a:srgbClr val="002060"/>
                </a:solidFill>
                <a:hlinkClick r:id="rId3"/>
              </a:rPr>
              <a:t>http://office.microsoft.com</a:t>
            </a:r>
            <a:r>
              <a:rPr lang="cs-CZ" dirty="0">
                <a:solidFill>
                  <a:srgbClr val="002060"/>
                </a:solidFill>
              </a:rPr>
              <a:t> - </a:t>
            </a:r>
            <a:r>
              <a:rPr lang="cs-CZ" dirty="0">
                <a:solidFill>
                  <a:prstClr val="black"/>
                </a:solidFill>
                <a:latin typeface="Arial" charset="0"/>
              </a:rPr>
              <a:t>otevřená </a:t>
            </a:r>
            <a:r>
              <a:rPr lang="cs-CZ" dirty="0" smtClean="0">
                <a:solidFill>
                  <a:prstClr val="black"/>
                </a:solidFill>
                <a:latin typeface="Arial" charset="0"/>
              </a:rPr>
              <a:t>galerie</a:t>
            </a:r>
          </a:p>
          <a:p>
            <a:pPr marL="0" indent="0" fontAlgn="base">
              <a:spcAft>
                <a:spcPct val="0"/>
              </a:spcAft>
              <a:buNone/>
            </a:pPr>
            <a:r>
              <a:rPr lang="cs-CZ" dirty="0">
                <a:solidFill>
                  <a:prstClr val="black"/>
                </a:solidFill>
                <a:latin typeface="Arial" charset="0"/>
              </a:rPr>
              <a:t>v</a:t>
            </a:r>
            <a:r>
              <a:rPr lang="cs-CZ" dirty="0" smtClean="0">
                <a:solidFill>
                  <a:prstClr val="black"/>
                </a:solidFill>
                <a:latin typeface="Arial" charset="0"/>
              </a:rPr>
              <a:t>lastní fotografie</a:t>
            </a:r>
            <a:endParaRPr lang="cs-CZ" dirty="0">
              <a:solidFill>
                <a:prstClr val="black"/>
              </a:solidFill>
              <a:latin typeface="Arial" charset="0"/>
            </a:endParaRP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461</TotalTime>
  <Words>174</Words>
  <Application>Microsoft Office PowerPoint</Application>
  <PresentationFormat>Předvádění na obrazovce (4:3)</PresentationFormat>
  <Paragraphs>30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Špendlík</vt:lpstr>
      <vt:lpstr>Prezentace aplikace PowerPoint</vt:lpstr>
      <vt:lpstr>Anotace</vt:lpstr>
      <vt:lpstr>Karlovarský kraj - opakování</vt:lpstr>
      <vt:lpstr>Jak se jmenuje sloupořadí, krytá chodba, která slouží lázeňským hostům ? (první písmeno)</vt:lpstr>
      <vt:lpstr>Jak se jmenuje likér vyráběný  v Karlových Varech? (poslední písmeno)</vt:lpstr>
      <vt:lpstr>Jak se jmenuje největší řeka protékající Karlovarskám krajem? (první písmeno)</vt:lpstr>
      <vt:lpstr>Jak se jmenuje město s hradem, které obtéká řeka? (první písmeno)</vt:lpstr>
      <vt:lpstr>Jak se jmenuje minerální voda stáčená v Kyselce u Karlových Varů? (poslední písmeno z přesného názvu)</vt:lpstr>
      <vt:lpstr>S kterým státem sousedí Karlovarský kraj? (první písmeno bez háčku)</vt:lpstr>
      <vt:lpstr>Máš všechno správně? Vyšel ti kaolin?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Andrea</cp:lastModifiedBy>
  <cp:revision>51</cp:revision>
  <dcterms:created xsi:type="dcterms:W3CDTF">2011-08-21T15:31:45Z</dcterms:created>
  <dcterms:modified xsi:type="dcterms:W3CDTF">2013-10-23T16:38:05Z</dcterms:modified>
</cp:coreProperties>
</file>