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EF3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VY_32_INOVACE_8C_20_Města ČR - </a:t>
          </a:r>
          <a:r>
            <a:rPr lang="cs-CZ" dirty="0" smtClean="0"/>
            <a:t>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Vlastivěda 4.třída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 dirty="0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6667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6667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6667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13333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3333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13333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Autor: </a:t>
          </a:r>
          <a:r>
            <a:rPr lang="cs-CZ" sz="1300" kern="1200" dirty="0" smtClean="0"/>
            <a:t>Andrea Kolářová</a:t>
          </a:r>
          <a:endParaRPr lang="cs-CZ" sz="13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20000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20000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</a:t>
          </a:r>
          <a:r>
            <a:rPr lang="cs-CZ" sz="1300" kern="1200"/>
            <a:t>: </a:t>
          </a:r>
          <a:r>
            <a:rPr lang="cs-CZ" sz="1300" kern="1200" smtClean="0"/>
            <a:t>VY_32_INOVACE_8C_20_Města ČR - </a:t>
          </a:r>
          <a:r>
            <a:rPr lang="cs-CZ" sz="1300" kern="1200" dirty="0" smtClean="0"/>
            <a:t>opakování</a:t>
          </a:r>
          <a:endParaRPr lang="cs-CZ" sz="13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26667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6667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26667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Vlastivěda 4.třída</a:t>
          </a:r>
          <a:endParaRPr lang="cs-CZ" sz="13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33333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3333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33333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CZ.1.07/1.4.00/21.1431</a:t>
          </a:r>
          <a:endParaRPr lang="cs-CZ" sz="13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75000"/>
                <a:shade val="85000"/>
                <a:satMod val="230000"/>
              </a:schemeClr>
            </a:gs>
            <a:gs pos="25000">
              <a:schemeClr val="accent6">
                <a:alpha val="90000"/>
                <a:hueOff val="0"/>
                <a:satOff val="0"/>
                <a:lumOff val="0"/>
                <a:alphaOff val="-40000"/>
                <a:tint val="90000"/>
                <a:shade val="70000"/>
                <a:satMod val="22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tint val="90000"/>
                <a:shade val="58000"/>
                <a:satMod val="225000"/>
              </a:schemeClr>
            </a:gs>
            <a:gs pos="65000">
              <a:schemeClr val="accent6">
                <a:alpha val="90000"/>
                <a:hueOff val="0"/>
                <a:satOff val="0"/>
                <a:lumOff val="0"/>
                <a:alphaOff val="-40000"/>
                <a:tint val="90000"/>
                <a:shade val="58000"/>
                <a:satMod val="225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tint val="90000"/>
                <a:shade val="69000"/>
                <a:satMod val="2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FD0A1A-44AD-4E40-B2DA-A52470EC98B8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A016C-F89B-4FD1-9B9F-1ABC817A36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13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A016C-F89B-4FD1-9B9F-1ABC817A369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80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wmf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" TargetMode="External"/><Relationship Id="rId3" Type="http://schemas.openxmlformats.org/officeDocument/2006/relationships/hyperlink" Target="http://upload.wikimedia.org/wikipedia/commons/thumb/0/09/Hradec_Kr%C3%A1lov%C3%A9_K2_-_9.jpg/800px-Hradec_Kr%C3%A1lov%C3%A9_K2_-_9.jpg" TargetMode="External"/><Relationship Id="rId7" Type="http://schemas.openxmlformats.org/officeDocument/2006/relationships/hyperlink" Target="http://upload.wikimedia.org/wikipedia/commons/thumb/4/4d/Burg_Strekov.jpg/800px-Burg_Strekov.jpg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f/Katedrala_svateho_Bartolomeje.jpg/452px-Katedrala_svateho_Bartolomeje.jpg" TargetMode="External"/><Relationship Id="rId5" Type="http://schemas.openxmlformats.org/officeDocument/2006/relationships/hyperlink" Target="http://upload.wikimedia.org/wikipedia/commons/thumb/1/15/M%C4%9Bs%C3%ADc_nad_Je%C5%A1t%C4%9Bdem_2011-03-21_001.jpg/800px-M%C4%9Bs%C3%ADc_nad_Je%C5%A1t%C4%9Bdem_2011-03-21_001.jpg" TargetMode="External"/><Relationship Id="rId4" Type="http://schemas.openxmlformats.org/officeDocument/2006/relationships/hyperlink" Target="http://upload.wikimedia.org/wikipedia/commons/thumb/7/70/Karlsbad_Muehlbrunnkolonnade.jpg/800px-Karlsbad_Muehlbrunnkolonnad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2926210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Procvičování znalostí o městech ČR</a:t>
            </a:r>
          </a:p>
          <a:p>
            <a:r>
              <a:rPr lang="cs-CZ" dirty="0" err="1" smtClean="0"/>
              <a:t>Osmisměrka</a:t>
            </a:r>
            <a:r>
              <a:rPr lang="cs-CZ" dirty="0" smtClean="0"/>
              <a:t> – žáci fixem na tabuli zaškrtávají nalezená města, poté kliknutím kontrolují</a:t>
            </a:r>
          </a:p>
          <a:p>
            <a:r>
              <a:rPr lang="cs-CZ" dirty="0" smtClean="0"/>
              <a:t>Poznávání měst – určování podle obrázků a následná 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383447"/>
              </p:ext>
            </p:extLst>
          </p:nvPr>
        </p:nvGraphicFramePr>
        <p:xfrm>
          <a:off x="1907704" y="2132856"/>
          <a:ext cx="4896060" cy="446449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89606"/>
                <a:gridCol w="489606"/>
                <a:gridCol w="489606"/>
                <a:gridCol w="489606"/>
                <a:gridCol w="489606"/>
                <a:gridCol w="489606"/>
                <a:gridCol w="489606"/>
                <a:gridCol w="489606"/>
                <a:gridCol w="489606"/>
                <a:gridCol w="489606"/>
              </a:tblGrid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P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R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H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P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1544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R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S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Z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K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R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Z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N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P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Á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N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Š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i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U</a:t>
                      </a:r>
                      <a:endParaRPr lang="cs-CZ" sz="2000" b="1" i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D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Z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Í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N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Š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1544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Ň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S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U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Č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R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S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Č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N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N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I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B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R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C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Í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J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M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I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K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K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J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Ch</a:t>
                      </a:r>
                      <a:endParaRPr lang="cs-CZ" sz="16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I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C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Č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V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S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M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I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Y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E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A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47676"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S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T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C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U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M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L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kern="0" baseline="0" dirty="0" smtClean="0">
                          <a:solidFill>
                            <a:srgbClr val="7030A0"/>
                          </a:solidFill>
                          <a:latin typeface="+mn-lt"/>
                        </a:rPr>
                        <a:t>O</a:t>
                      </a:r>
                      <a:endParaRPr lang="cs-CZ" sz="2000" b="1" kern="0" baseline="0" dirty="0">
                        <a:solidFill>
                          <a:srgbClr val="7030A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755576" y="404664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Hledej v </a:t>
            </a:r>
            <a:r>
              <a:rPr lang="cs-CZ" dirty="0" err="1" smtClean="0"/>
              <a:t>osmiSměrce</a:t>
            </a:r>
            <a:r>
              <a:rPr lang="cs-CZ" dirty="0" smtClean="0"/>
              <a:t>  názvy 19 ti českých měst. Ze zbylých písmen slož tajenku.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4423048" y="3248980"/>
            <a:ext cx="2165176" cy="17641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051720" y="2348880"/>
            <a:ext cx="0" cy="1800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051720" y="2348880"/>
            <a:ext cx="4104456" cy="36724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427984" y="2348880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3419872" y="2780928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419872" y="6381328"/>
            <a:ext cx="30243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067944" y="3645024"/>
            <a:ext cx="16561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944375" y="3665628"/>
            <a:ext cx="74576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5944375" y="4149080"/>
            <a:ext cx="0" cy="13681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057809" y="2780928"/>
            <a:ext cx="2023" cy="27363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4572000" y="3248980"/>
            <a:ext cx="1372375" cy="133214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V="1">
            <a:off x="2555776" y="5013176"/>
            <a:ext cx="1548172" cy="13681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987824" y="5877272"/>
            <a:ext cx="24482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3419872" y="4581128"/>
            <a:ext cx="316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2555776" y="2348880"/>
            <a:ext cx="0" cy="31683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2051720" y="4581128"/>
            <a:ext cx="0" cy="12961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4572000" y="4725144"/>
            <a:ext cx="0" cy="7920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V="1">
            <a:off x="3489412" y="3248980"/>
            <a:ext cx="2016224" cy="17716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2051720" y="2348880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ál 63"/>
          <p:cNvSpPr/>
          <p:nvPr/>
        </p:nvSpPr>
        <p:spPr>
          <a:xfrm>
            <a:off x="3329862" y="3040656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/>
          <p:cNvSpPr/>
          <p:nvPr/>
        </p:nvSpPr>
        <p:spPr>
          <a:xfrm>
            <a:off x="3817150" y="3047672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/>
          <p:cNvSpPr/>
          <p:nvPr/>
        </p:nvSpPr>
        <p:spPr>
          <a:xfrm>
            <a:off x="4756599" y="3006109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/>
          <p:cNvSpPr/>
          <p:nvPr/>
        </p:nvSpPr>
        <p:spPr>
          <a:xfrm>
            <a:off x="6209559" y="3021242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vál 67"/>
          <p:cNvSpPr/>
          <p:nvPr/>
        </p:nvSpPr>
        <p:spPr>
          <a:xfrm>
            <a:off x="3315562" y="391505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/>
          <p:cNvSpPr/>
          <p:nvPr/>
        </p:nvSpPr>
        <p:spPr>
          <a:xfrm>
            <a:off x="6255581" y="3940756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/>
          <p:cNvSpPr/>
          <p:nvPr/>
        </p:nvSpPr>
        <p:spPr>
          <a:xfrm>
            <a:off x="5254842" y="4804852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/>
          <p:cNvSpPr/>
          <p:nvPr/>
        </p:nvSpPr>
        <p:spPr>
          <a:xfrm>
            <a:off x="3817150" y="528060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vál 71"/>
          <p:cNvSpPr/>
          <p:nvPr/>
        </p:nvSpPr>
        <p:spPr>
          <a:xfrm>
            <a:off x="4756599" y="528060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/>
          <p:cNvSpPr/>
          <p:nvPr/>
        </p:nvSpPr>
        <p:spPr>
          <a:xfrm>
            <a:off x="6255581" y="528060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vál 73"/>
          <p:cNvSpPr/>
          <p:nvPr/>
        </p:nvSpPr>
        <p:spPr>
          <a:xfrm>
            <a:off x="2304982" y="5697252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vál 74"/>
          <p:cNvSpPr/>
          <p:nvPr/>
        </p:nvSpPr>
        <p:spPr>
          <a:xfrm>
            <a:off x="6255581" y="570477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vál 75"/>
          <p:cNvSpPr/>
          <p:nvPr/>
        </p:nvSpPr>
        <p:spPr>
          <a:xfrm>
            <a:off x="1803394" y="6113900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2806570" y="6173004"/>
            <a:ext cx="501588" cy="416648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57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Poznáš města?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" y="1412775"/>
            <a:ext cx="4496944" cy="29960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2776"/>
            <a:ext cx="3994786" cy="2996089"/>
          </a:xfrm>
          <a:prstGeom prst="rect">
            <a:avLst/>
          </a:prstGeom>
        </p:spPr>
      </p:pic>
      <p:pic>
        <p:nvPicPr>
          <p:cNvPr id="1026" name="Picture 2" descr="C:\Users\Andrea\AppData\Local\Microsoft\Windows\Temporary Internet Files\Content.IE5\ZVG3KFS6\MC9002961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61048"/>
            <a:ext cx="1468170" cy="159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drea\AppData\Local\Microsoft\Windows\Temporary Internet Files\Content.IE5\L1N36Z8W\MC90027973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033" y="3861048"/>
            <a:ext cx="1794967" cy="137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1560" y="5602828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0070C0"/>
                </a:solidFill>
              </a:rPr>
              <a:t>Hradec Králové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260801" y="5566525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Karlovy Vary</a:t>
            </a:r>
            <a:endParaRPr lang="cs-CZ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49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Poznáš města?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49" y="1401452"/>
            <a:ext cx="3126093" cy="4689140"/>
          </a:xfrm>
          <a:prstGeom prst="rect">
            <a:avLst/>
          </a:prstGeom>
        </p:spPr>
      </p:pic>
      <p:pic>
        <p:nvPicPr>
          <p:cNvPr id="2050" name="Picture 2" descr="C:\Users\Andrea\AppData\Local\Microsoft\Windows\Temporary Internet Files\Content.IE5\WW1TU2K2\MC900435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56792"/>
            <a:ext cx="1827886" cy="132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83" y="2359360"/>
            <a:ext cx="4750048" cy="356253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443" y="908720"/>
            <a:ext cx="2086266" cy="2314898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572133" y="6090592"/>
            <a:ext cx="2257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Pardubice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42103" y="5921896"/>
            <a:ext cx="1657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Liberec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49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Poznáš města?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55147"/>
            <a:ext cx="3293868" cy="436510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130" y="1596269"/>
            <a:ext cx="4680358" cy="3510269"/>
          </a:xfrm>
          <a:prstGeom prst="rect">
            <a:avLst/>
          </a:prstGeom>
        </p:spPr>
      </p:pic>
      <p:pic>
        <p:nvPicPr>
          <p:cNvPr id="3074" name="Picture 2" descr="C:\Users\Andrea\AppData\Local\Microsoft\Windows\Temporary Internet Files\Content.IE5\R4DMUWQD\MC90044178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79552">
            <a:off x="2210641" y="1531739"/>
            <a:ext cx="2091680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drea\AppData\Local\Microsoft\Windows\Temporary Internet Files\Content.IE5\L1N36Z8W\MC9000144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216" y="4941168"/>
            <a:ext cx="1159459" cy="160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14910" y="5928489"/>
            <a:ext cx="1327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Plzeň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4130" y="5421302"/>
            <a:ext cx="4572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Ústí nad Labem</a:t>
            </a:r>
            <a:endParaRPr lang="cs-CZ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4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Poznáš města?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020272" y="4708551"/>
            <a:ext cx="1510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Praha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9352" y="1736047"/>
            <a:ext cx="3600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Brno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596" y="1178050"/>
            <a:ext cx="4529900" cy="337477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0" y="2382378"/>
            <a:ext cx="4152479" cy="4340898"/>
          </a:xfrm>
          <a:prstGeom prst="rect">
            <a:avLst/>
          </a:prstGeom>
        </p:spPr>
      </p:pic>
      <p:pic>
        <p:nvPicPr>
          <p:cNvPr id="1027" name="Picture 3" descr="C:\Users\Andrea\AppData\Local\Microsoft\Windows\Temporary Internet Files\Content.IE5\R4DMUWQD\MC9000847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174" y="5031716"/>
            <a:ext cx="2298445" cy="182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drea\AppData\Local\Microsoft\Windows\Temporary Internet Files\Content.IE5\HWMI5TK6\MC9002379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214" y="75005"/>
            <a:ext cx="2249786" cy="159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66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dirty="0">
                <a:solidFill>
                  <a:srgbClr val="002060"/>
                </a:solidFill>
                <a:latin typeface="Arial" charset="0"/>
              </a:rPr>
              <a:t> - otevřená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3"/>
              </a:rPr>
              <a:t>http://upload.wikimedia.org/wikipedia/commons/thumb/0/09/Hradec_Kr%C3%A1lov%C3%A9_K2_-_9.jpg/800px-Hradec_Kr%C3%A1lov%C3%A9_K2_-_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3"/>
              </a:rPr>
              <a:t>9.jpg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4"/>
              </a:rPr>
              <a:t>http://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4"/>
              </a:rPr>
              <a:t>upload.wikimedia.org/wikipedia/commons/thumb/7/70/Karlsbad_Muehlbrunnkolonnade.jpg/800px-Karlsbad_Muehlbrunnkolonnade.jpg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5"/>
              </a:rPr>
              <a:t>http://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5"/>
              </a:rPr>
              <a:t>upload.wikimedia.org/wikipedia/commons/thumb/1/15/M%C4%9Bs%C3%ADc_nad_Je%C5%A1t%C4%9Bdem_2011-03-21_001.jpg/800px-M%C4%9Bs%C3%ADc_nad_Je%C5%A1t%C4%9Bdem_2011-03-21_001.jpg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6"/>
              </a:rPr>
              <a:t>http://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6"/>
              </a:rPr>
              <a:t>upload.wikimedia.org/wikipedia/commons/thumb/4/4f/Katedrala_svateho_Bartolomeje.jpg/452px-Katedrala_svateho_Bartolomeje.jpg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7"/>
              </a:rPr>
              <a:t>http://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7"/>
              </a:rPr>
              <a:t>upload.wikimedia.org/wikipedia/commons/thumb/4/4d/Burg_Strekov.jpg/800px-Burg_Strekov.jpg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</a:rPr>
              <a:t>http://upload.wikimedia.org/wikipedia/commons/thumb/0/01/Brno_Montage_I.jpg/573px-Brno_Montage_I.jpg</a:t>
            </a:r>
            <a:endParaRPr lang="cs-CZ" dirty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hlinkClick r:id="rId8"/>
              </a:rPr>
              <a:t>http://office.microsoft.com</a:t>
            </a:r>
            <a:r>
              <a:rPr lang="cs-C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otevřená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lastní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fotografie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673</TotalTime>
  <Words>238</Words>
  <Application>Microsoft Office PowerPoint</Application>
  <PresentationFormat>Předvádění na obrazovce (4:3)</PresentationFormat>
  <Paragraphs>133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Anotace</vt:lpstr>
      <vt:lpstr>Hledej v osmiSměrce  názvy 19 ti českých měst. Ze zbylých písmen slož tajenku.</vt:lpstr>
      <vt:lpstr>Poznáš města?</vt:lpstr>
      <vt:lpstr>Poznáš města?</vt:lpstr>
      <vt:lpstr>Poznáš města?</vt:lpstr>
      <vt:lpstr>Poznáš města?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72</cp:revision>
  <dcterms:created xsi:type="dcterms:W3CDTF">2011-08-21T15:31:45Z</dcterms:created>
  <dcterms:modified xsi:type="dcterms:W3CDTF">2013-10-24T16:44:46Z</dcterms:modified>
</cp:coreProperties>
</file>