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sldIdLst>
    <p:sldId id="256" r:id="rId2"/>
    <p:sldId id="257" r:id="rId3"/>
    <p:sldId id="259" r:id="rId4"/>
    <p:sldId id="260" r:id="rId5"/>
    <p:sldId id="262" r:id="rId6"/>
    <p:sldId id="263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15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100" dirty="0"/>
            <a:t>Název školy:    </a:t>
          </a:r>
          <a:r>
            <a:rPr lang="cs-CZ" sz="1100" dirty="0" smtClean="0"/>
            <a:t>Základní škola a Mateřská škola, Police nad Metují, okres Náchod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Andrea Kolářová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VY_32_INOVACE_1A_10_Čas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smtClean="0"/>
            <a:t>: Prvouka 3.třída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</dgm:pt>
    <dgm:pt modelId="{5BDA8D49-C64C-4FDF-ACCF-171444A32B21}" type="pres">
      <dgm:prSet presAssocID="{0C6E1E16-08A6-4B86-AB9F-749A7749D4C9}" presName="circle2" presStyleLbl="node1" presStyleIdx="1" presStyleCnt="7"/>
      <dgm:spPr/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</dgm:pt>
    <dgm:pt modelId="{4A11C032-4DF2-44E5-8C80-1286B3D4B133}" type="pres">
      <dgm:prSet presAssocID="{FBBFC3EA-9D9D-4F3A-BEA6-9C2C0E46BF20}" presName="circle3" presStyleLbl="node1" presStyleIdx="2" presStyleCnt="7"/>
      <dgm:spPr/>
    </dgm:pt>
    <dgm:pt modelId="{601CDFA2-8205-4060-95D5-B0A001D0D0E3}" type="pres">
      <dgm:prSet presAssocID="{FBBFC3EA-9D9D-4F3A-BEA6-9C2C0E46BF20}" presName="rect3" presStyleLbl="alignAcc1" presStyleIdx="2" presStyleCnt="7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</dgm:pt>
    <dgm:pt modelId="{BB3828A8-1683-43A3-8BCA-2995B7EAE8F3}" type="pres">
      <dgm:prSet presAssocID="{019433A1-1324-4DE1-9E6F-32B851095F74}" presName="circle4" presStyleLbl="node1" presStyleIdx="3" presStyleCnt="7"/>
      <dgm:spPr/>
    </dgm:pt>
    <dgm:pt modelId="{CC1D5B29-8413-4412-9F6D-55E531B84639}" type="pres">
      <dgm:prSet presAssocID="{019433A1-1324-4DE1-9E6F-32B851095F74}" presName="rect4" presStyleLbl="alignAcc1" presStyleIdx="3" presStyleCnt="7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</dgm:pt>
    <dgm:pt modelId="{7C8531F2-00DF-4DB1-A6C6-AF46193E1BBF}" type="pres">
      <dgm:prSet presAssocID="{C73C7642-F245-4585-8F88-243F9FAEF6CA}" presName="circle5" presStyleLbl="node1" presStyleIdx="4" presStyleCnt="7"/>
      <dgm:spPr/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</dgm:pt>
    <dgm:pt modelId="{14E80F71-B028-4CCE-8C5A-7AE67F9A28C6}" type="pres">
      <dgm:prSet presAssocID="{EBC41103-E2E5-4D48-9B4B-425520D3D098}" presName="circle6" presStyleLbl="node1" presStyleIdx="5" presStyleCnt="7"/>
      <dgm:spPr/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</dgm:pt>
    <dgm:pt modelId="{1A909E4D-639C-4CB7-A7CE-FC1133FAA37E}" type="pres">
      <dgm:prSet presAssocID="{9F18DD90-522E-4A06-9EDB-3FF7C7EB6637}" presName="circle7" presStyleLbl="node1" presStyleIdx="6" presStyleCnt="7"/>
      <dgm:spPr/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27E56A60-6D15-4B30-AF99-C3AF6BB20FAE}" type="presOf" srcId="{9F18DD90-522E-4A06-9EDB-3FF7C7EB6637}" destId="{932F2F5B-E5E6-4E00-9503-10413FFBA7E0}" srcOrd="1" destOrd="0" presId="urn:microsoft.com/office/officeart/2005/8/layout/target3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F02B96FD-D0AF-4466-AAFB-FC641AC5F56E}" type="presOf" srcId="{0C6E1E16-08A6-4B86-AB9F-749A7749D4C9}" destId="{D8344A4C-A59C-418B-AE84-1CF03F62012F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574114A8-B60D-4B66-85FD-976B12C4B5A5}" type="presOf" srcId="{019433A1-1324-4DE1-9E6F-32B851095F74}" destId="{83FE2C4A-F11C-43B1-9923-1AFAA3244381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139EB02B-250A-4008-90DF-1BA0483AC3E7}" type="presOf" srcId="{019433A1-1324-4DE1-9E6F-32B851095F74}" destId="{CC1D5B29-8413-4412-9F6D-55E531B84639}" srcOrd="0" destOrd="0" presId="urn:microsoft.com/office/officeart/2005/8/layout/target3"/>
    <dgm:cxn modelId="{187106AA-6322-4DC9-AE6E-0B854C8AD94D}" type="presOf" srcId="{9F18DD90-522E-4A06-9EDB-3FF7C7EB6637}" destId="{D102FEF8-6917-41D2-AE5D-914C1EA8F84A}" srcOrd="0" destOrd="0" presId="urn:microsoft.com/office/officeart/2005/8/layout/target3"/>
    <dgm:cxn modelId="{EF89DA1C-5C29-48FE-A6BE-30C3BCCD95DA}" type="presOf" srcId="{FBBFC3EA-9D9D-4F3A-BEA6-9C2C0E46BF20}" destId="{601CDFA2-8205-4060-95D5-B0A001D0D0E3}" srcOrd="0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DFCD2CDC-C68F-44BC-9CC8-EAE34D1D7BE3}" type="presOf" srcId="{C73C7642-F245-4585-8F88-243F9FAEF6CA}" destId="{0E0F4EFC-82FA-4EC4-801E-BC2F931EC339}" srcOrd="1" destOrd="0" presId="urn:microsoft.com/office/officeart/2005/8/layout/target3"/>
    <dgm:cxn modelId="{DDEEF2AC-7C51-4E77-A3CF-4ED236BB5AB4}" type="presOf" srcId="{FBBFC3EA-9D9D-4F3A-BEA6-9C2C0E46BF20}" destId="{3F478621-DC04-4E99-8ED0-6EF817E39D41}" srcOrd="1" destOrd="0" presId="urn:microsoft.com/office/officeart/2005/8/layout/target3"/>
    <dgm:cxn modelId="{7A8D27AE-19B5-4542-A9C4-EF4FB8766AF6}" type="presOf" srcId="{EBC41103-E2E5-4D48-9B4B-425520D3D098}" destId="{D3CEBA79-51F7-49AC-8104-9DE2B978BFF4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5791DB01-286F-4CF8-80BA-2033D972469E}" type="presOf" srcId="{C73C7642-F245-4585-8F88-243F9FAEF6CA}" destId="{304CA11A-E17E-4999-A128-C72BF543B20D}" srcOrd="0" destOrd="0" presId="urn:microsoft.com/office/officeart/2005/8/layout/target3"/>
    <dgm:cxn modelId="{9E22FA03-6D5A-4BFF-B0E6-801F40A423FC}" type="presOf" srcId="{0C6E1E16-08A6-4B86-AB9F-749A7749D4C9}" destId="{B7652895-8F40-40B1-8BC2-AD2A1592E4B6}" srcOrd="1" destOrd="0" presId="urn:microsoft.com/office/officeart/2005/8/layout/target3"/>
    <dgm:cxn modelId="{98ABFB6E-C93B-415F-A872-20204A474F46}" type="presOf" srcId="{EBC41103-E2E5-4D48-9B4B-425520D3D098}" destId="{F732C171-B6A8-40AC-BE86-9061B3C3D3B8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A0BF2E5B-7C53-4697-9FE2-7852954FF75A}" type="presParOf" srcId="{71045F8C-00FA-488E-A7BD-E2E6753D979D}" destId="{D3840DFA-901C-4049-8AB2-27AC2BA34540}" srcOrd="3" destOrd="0" presId="urn:microsoft.com/office/officeart/2005/8/layout/target3"/>
    <dgm:cxn modelId="{FEE1433C-6C9E-4624-BC58-27A71CB12D1D}" type="presParOf" srcId="{71045F8C-00FA-488E-A7BD-E2E6753D979D}" destId="{5BDA8D49-C64C-4FDF-ACCF-171444A32B21}" srcOrd="4" destOrd="0" presId="urn:microsoft.com/office/officeart/2005/8/layout/target3"/>
    <dgm:cxn modelId="{5CCD10E2-04DE-4873-A9B4-AEFCF4FADEC5}" type="presParOf" srcId="{71045F8C-00FA-488E-A7BD-E2E6753D979D}" destId="{D8344A4C-A59C-418B-AE84-1CF03F62012F}" srcOrd="5" destOrd="0" presId="urn:microsoft.com/office/officeart/2005/8/layout/target3"/>
    <dgm:cxn modelId="{B488BE37-8299-4C9B-A56C-A7AFA23C855F}" type="presParOf" srcId="{71045F8C-00FA-488E-A7BD-E2E6753D979D}" destId="{57DDA582-354B-4295-AE97-083B34E96D1A}" srcOrd="6" destOrd="0" presId="urn:microsoft.com/office/officeart/2005/8/layout/target3"/>
    <dgm:cxn modelId="{04F28B9B-B908-41C6-A44F-D302A5BA6A75}" type="presParOf" srcId="{71045F8C-00FA-488E-A7BD-E2E6753D979D}" destId="{4A11C032-4DF2-44E5-8C80-1286B3D4B133}" srcOrd="7" destOrd="0" presId="urn:microsoft.com/office/officeart/2005/8/layout/target3"/>
    <dgm:cxn modelId="{40D688F3-D2A9-4564-8A55-0EEC63F21F53}" type="presParOf" srcId="{71045F8C-00FA-488E-A7BD-E2E6753D979D}" destId="{601CDFA2-8205-4060-95D5-B0A001D0D0E3}" srcOrd="8" destOrd="0" presId="urn:microsoft.com/office/officeart/2005/8/layout/target3"/>
    <dgm:cxn modelId="{B786AD0C-D3A5-4302-96D7-72C08D100F3B}" type="presParOf" srcId="{71045F8C-00FA-488E-A7BD-E2E6753D979D}" destId="{EA95FEE9-5F68-48C7-93BB-0F8C419DA96D}" srcOrd="9" destOrd="0" presId="urn:microsoft.com/office/officeart/2005/8/layout/target3"/>
    <dgm:cxn modelId="{17239303-0268-442C-84E4-9CF1EE7456B7}" type="presParOf" srcId="{71045F8C-00FA-488E-A7BD-E2E6753D979D}" destId="{BB3828A8-1683-43A3-8BCA-2995B7EAE8F3}" srcOrd="10" destOrd="0" presId="urn:microsoft.com/office/officeart/2005/8/layout/target3"/>
    <dgm:cxn modelId="{1BB50963-4026-4D70-B41B-35837997A5D6}" type="presParOf" srcId="{71045F8C-00FA-488E-A7BD-E2E6753D979D}" destId="{CC1D5B29-8413-4412-9F6D-55E531B84639}" srcOrd="11" destOrd="0" presId="urn:microsoft.com/office/officeart/2005/8/layout/target3"/>
    <dgm:cxn modelId="{1C6AAF37-626E-4386-B5DA-571231DBB27C}" type="presParOf" srcId="{71045F8C-00FA-488E-A7BD-E2E6753D979D}" destId="{AEEDACE7-4427-455B-A155-2C3381828BD7}" srcOrd="12" destOrd="0" presId="urn:microsoft.com/office/officeart/2005/8/layout/target3"/>
    <dgm:cxn modelId="{FA4DBB59-D7FB-46D7-8E29-9B735E3C7044}" type="presParOf" srcId="{71045F8C-00FA-488E-A7BD-E2E6753D979D}" destId="{7C8531F2-00DF-4DB1-A6C6-AF46193E1BBF}" srcOrd="13" destOrd="0" presId="urn:microsoft.com/office/officeart/2005/8/layout/target3"/>
    <dgm:cxn modelId="{9038DC1D-CA3E-4FC0-B7DA-F6C0860D5A07}" type="presParOf" srcId="{71045F8C-00FA-488E-A7BD-E2E6753D979D}" destId="{304CA11A-E17E-4999-A128-C72BF543B20D}" srcOrd="14" destOrd="0" presId="urn:microsoft.com/office/officeart/2005/8/layout/target3"/>
    <dgm:cxn modelId="{7696F90B-C9D5-4A8B-844F-2429C5DE6E88}" type="presParOf" srcId="{71045F8C-00FA-488E-A7BD-E2E6753D979D}" destId="{C67EF5F7-B425-49AF-82F9-2446588ED851}" srcOrd="15" destOrd="0" presId="urn:microsoft.com/office/officeart/2005/8/layout/target3"/>
    <dgm:cxn modelId="{26A56947-725D-4D2D-B846-C6B9CEF0DA4D}" type="presParOf" srcId="{71045F8C-00FA-488E-A7BD-E2E6753D979D}" destId="{14E80F71-B028-4CCE-8C5A-7AE67F9A28C6}" srcOrd="16" destOrd="0" presId="urn:microsoft.com/office/officeart/2005/8/layout/target3"/>
    <dgm:cxn modelId="{E31DB8ED-5F23-4EDE-8234-4624D50F31CC}" type="presParOf" srcId="{71045F8C-00FA-488E-A7BD-E2E6753D979D}" destId="{F732C171-B6A8-40AC-BE86-9061B3C3D3B8}" srcOrd="17" destOrd="0" presId="urn:microsoft.com/office/officeart/2005/8/layout/target3"/>
    <dgm:cxn modelId="{D16661BC-1AD4-41BE-8835-A495CFDEE6EE}" type="presParOf" srcId="{71045F8C-00FA-488E-A7BD-E2E6753D979D}" destId="{D8C5187E-68B6-4E2E-86D0-57087190219B}" srcOrd="18" destOrd="0" presId="urn:microsoft.com/office/officeart/2005/8/layout/target3"/>
    <dgm:cxn modelId="{A782218C-64D3-4EB8-9917-08643CBBC499}" type="presParOf" srcId="{71045F8C-00FA-488E-A7BD-E2E6753D979D}" destId="{1A909E4D-639C-4CB7-A7CE-FC1133FAA37E}" srcOrd="19" destOrd="0" presId="urn:microsoft.com/office/officeart/2005/8/layout/target3"/>
    <dgm:cxn modelId="{D8A46D4C-0479-49B3-9A14-D99B419E9374}" type="presParOf" srcId="{71045F8C-00FA-488E-A7BD-E2E6753D979D}" destId="{D102FEF8-6917-41D2-AE5D-914C1EA8F84A}" srcOrd="20" destOrd="0" presId="urn:microsoft.com/office/officeart/2005/8/layout/target3"/>
    <dgm:cxn modelId="{00A003CF-4BAE-4A7E-B527-319406F52F72}" type="presParOf" srcId="{71045F8C-00FA-488E-A7BD-E2E6753D979D}" destId="{4D19AB04-24FA-40C2-B203-52AE3D15E171}" srcOrd="21" destOrd="0" presId="urn:microsoft.com/office/officeart/2005/8/layout/target3"/>
    <dgm:cxn modelId="{83C42F6B-AFFA-4788-8586-26047B1C1830}" type="presParOf" srcId="{71045F8C-00FA-488E-A7BD-E2E6753D979D}" destId="{B7652895-8F40-40B1-8BC2-AD2A1592E4B6}" srcOrd="22" destOrd="0" presId="urn:microsoft.com/office/officeart/2005/8/layout/target3"/>
    <dgm:cxn modelId="{79EC0E4D-C124-47B3-AEEE-3BF3A409DA1C}" type="presParOf" srcId="{71045F8C-00FA-488E-A7BD-E2E6753D979D}" destId="{3F478621-DC04-4E99-8ED0-6EF817E39D41}" srcOrd="23" destOrd="0" presId="urn:microsoft.com/office/officeart/2005/8/layout/target3"/>
    <dgm:cxn modelId="{F83EDD4D-2857-4208-B80E-A43D9D885DF0}" type="presParOf" srcId="{71045F8C-00FA-488E-A7BD-E2E6753D979D}" destId="{83FE2C4A-F11C-43B1-9923-1AFAA3244381}" srcOrd="24" destOrd="0" presId="urn:microsoft.com/office/officeart/2005/8/layout/target3"/>
    <dgm:cxn modelId="{6AEE2849-8C05-4E7B-A05C-4F8D0DC7D9C6}" type="presParOf" srcId="{71045F8C-00FA-488E-A7BD-E2E6753D979D}" destId="{0E0F4EFC-82FA-4EC4-801E-BC2F931EC339}" srcOrd="25" destOrd="0" presId="urn:microsoft.com/office/officeart/2005/8/layout/target3"/>
    <dgm:cxn modelId="{AE48CE57-3F43-4E93-A410-6C838F8F100F}" type="presParOf" srcId="{71045F8C-00FA-488E-A7BD-E2E6753D979D}" destId="{D3CEBA79-51F7-49AC-8104-9DE2B978BFF4}" srcOrd="26" destOrd="0" presId="urn:microsoft.com/office/officeart/2005/8/layout/target3"/>
    <dgm:cxn modelId="{8DCAFD80-BFC5-4BFD-BA17-9B6F39E11FDD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7200"/>
          <a:ext cx="4018046" cy="40180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6">
                <a:alpha val="90000"/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6">
                <a:alpha val="90000"/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6">
                <a:alpha val="90000"/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09023" y="7200"/>
          <a:ext cx="4687720" cy="4018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/>
            <a:t>Název školy:    </a:t>
          </a:r>
          <a:r>
            <a:rPr lang="cs-CZ" sz="1100" kern="1200" dirty="0" smtClean="0"/>
            <a:t>Základní škola a Mateřská škola, Police nad Metují, okres Náchod</a:t>
          </a:r>
          <a:endParaRPr lang="cs-CZ" sz="1100" kern="1200" dirty="0"/>
        </a:p>
      </dsp:txBody>
      <dsp:txXfrm>
        <a:off x="2009023" y="7200"/>
        <a:ext cx="4687720" cy="401804"/>
      </dsp:txXfrm>
    </dsp:sp>
    <dsp:sp modelId="{5BDA8D49-C64C-4FDF-ACCF-171444A32B21}">
      <dsp:nvSpPr>
        <dsp:cNvPr id="0" name=""/>
        <dsp:cNvSpPr/>
      </dsp:nvSpPr>
      <dsp:spPr>
        <a:xfrm>
          <a:off x="301353" y="409004"/>
          <a:ext cx="3415340" cy="341534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6667"/>
                <a:tint val="92000"/>
                <a:satMod val="170000"/>
              </a:schemeClr>
            </a:gs>
            <a:gs pos="15000">
              <a:schemeClr val="accent6">
                <a:alpha val="90000"/>
                <a:hueOff val="0"/>
                <a:satOff val="0"/>
                <a:lumOff val="0"/>
                <a:alphaOff val="-6667"/>
                <a:tint val="92000"/>
                <a:shade val="99000"/>
                <a:satMod val="170000"/>
              </a:schemeClr>
            </a:gs>
            <a:gs pos="62000">
              <a:schemeClr val="accent6">
                <a:alpha val="90000"/>
                <a:hueOff val="0"/>
                <a:satOff val="0"/>
                <a:lumOff val="0"/>
                <a:alphaOff val="-6667"/>
                <a:tint val="96000"/>
                <a:shade val="80000"/>
                <a:satMod val="170000"/>
              </a:schemeClr>
            </a:gs>
            <a:gs pos="97000">
              <a:schemeClr val="accent6">
                <a:alpha val="90000"/>
                <a:hueOff val="0"/>
                <a:satOff val="0"/>
                <a:lumOff val="0"/>
                <a:alphaOff val="-6667"/>
                <a:tint val="98000"/>
                <a:shade val="63000"/>
                <a:satMod val="17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6667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09023" y="409004"/>
          <a:ext cx="4687720" cy="34153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/>
        </a:p>
      </dsp:txBody>
      <dsp:txXfrm>
        <a:off x="2009023" y="409004"/>
        <a:ext cx="4687720" cy="401804"/>
      </dsp:txXfrm>
    </dsp:sp>
    <dsp:sp modelId="{4A11C032-4DF2-44E5-8C80-1286B3D4B133}">
      <dsp:nvSpPr>
        <dsp:cNvPr id="0" name=""/>
        <dsp:cNvSpPr/>
      </dsp:nvSpPr>
      <dsp:spPr>
        <a:xfrm>
          <a:off x="602706" y="810808"/>
          <a:ext cx="2812633" cy="28126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3333"/>
                <a:tint val="92000"/>
                <a:satMod val="170000"/>
              </a:schemeClr>
            </a:gs>
            <a:gs pos="15000">
              <a:schemeClr val="accent6">
                <a:alpha val="90000"/>
                <a:hueOff val="0"/>
                <a:satOff val="0"/>
                <a:lumOff val="0"/>
                <a:alphaOff val="-13333"/>
                <a:tint val="92000"/>
                <a:shade val="99000"/>
                <a:satMod val="170000"/>
              </a:schemeClr>
            </a:gs>
            <a:gs pos="62000">
              <a:schemeClr val="accent6">
                <a:alpha val="90000"/>
                <a:hueOff val="0"/>
                <a:satOff val="0"/>
                <a:lumOff val="0"/>
                <a:alphaOff val="-13333"/>
                <a:tint val="96000"/>
                <a:shade val="80000"/>
                <a:satMod val="170000"/>
              </a:schemeClr>
            </a:gs>
            <a:gs pos="97000">
              <a:schemeClr val="accent6">
                <a:alpha val="90000"/>
                <a:hueOff val="0"/>
                <a:satOff val="0"/>
                <a:lumOff val="0"/>
                <a:alphaOff val="-13333"/>
                <a:tint val="98000"/>
                <a:shade val="63000"/>
                <a:satMod val="17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3333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009023" y="810808"/>
          <a:ext cx="4687720" cy="2812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Autor: </a:t>
          </a:r>
          <a:r>
            <a:rPr lang="cs-CZ" sz="1900" kern="1200" dirty="0" smtClean="0"/>
            <a:t>Andrea Kolářová</a:t>
          </a:r>
          <a:endParaRPr lang="cs-CZ" sz="1900" kern="1200" dirty="0"/>
        </a:p>
      </dsp:txBody>
      <dsp:txXfrm>
        <a:off x="2009023" y="810808"/>
        <a:ext cx="4687720" cy="401804"/>
      </dsp:txXfrm>
    </dsp:sp>
    <dsp:sp modelId="{BB3828A8-1683-43A3-8BCA-2995B7EAE8F3}">
      <dsp:nvSpPr>
        <dsp:cNvPr id="0" name=""/>
        <dsp:cNvSpPr/>
      </dsp:nvSpPr>
      <dsp:spPr>
        <a:xfrm>
          <a:off x="904059" y="1212612"/>
          <a:ext cx="2209927" cy="2209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tint val="92000"/>
                <a:satMod val="170000"/>
              </a:schemeClr>
            </a:gs>
            <a:gs pos="15000">
              <a:schemeClr val="accent6">
                <a:alpha val="90000"/>
                <a:hueOff val="0"/>
                <a:satOff val="0"/>
                <a:lumOff val="0"/>
                <a:alphaOff val="-20000"/>
                <a:tint val="92000"/>
                <a:shade val="99000"/>
                <a:satMod val="170000"/>
              </a:schemeClr>
            </a:gs>
            <a:gs pos="62000">
              <a:schemeClr val="accent6">
                <a:alpha val="90000"/>
                <a:hueOff val="0"/>
                <a:satOff val="0"/>
                <a:lumOff val="0"/>
                <a:alphaOff val="-20000"/>
                <a:tint val="96000"/>
                <a:shade val="80000"/>
                <a:satMod val="170000"/>
              </a:schemeClr>
            </a:gs>
            <a:gs pos="97000">
              <a:schemeClr val="accent6">
                <a:alpha val="90000"/>
                <a:hueOff val="0"/>
                <a:satOff val="0"/>
                <a:lumOff val="0"/>
                <a:alphaOff val="-20000"/>
                <a:tint val="98000"/>
                <a:shade val="63000"/>
                <a:satMod val="17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09023" y="1212612"/>
          <a:ext cx="4687720" cy="2209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Název </a:t>
          </a:r>
          <a:r>
            <a:rPr lang="cs-CZ" sz="1900" kern="1200"/>
            <a:t>: </a:t>
          </a:r>
          <a:r>
            <a:rPr lang="cs-CZ" sz="1900" kern="1200" smtClean="0"/>
            <a:t>VY_32_INOVACE_1A_10_Čas</a:t>
          </a:r>
          <a:endParaRPr lang="cs-CZ" sz="1900" kern="1200" dirty="0"/>
        </a:p>
      </dsp:txBody>
      <dsp:txXfrm>
        <a:off x="2009023" y="1212612"/>
        <a:ext cx="4687720" cy="401808"/>
      </dsp:txXfrm>
    </dsp:sp>
    <dsp:sp modelId="{7C8531F2-00DF-4DB1-A6C6-AF46193E1BBF}">
      <dsp:nvSpPr>
        <dsp:cNvPr id="0" name=""/>
        <dsp:cNvSpPr/>
      </dsp:nvSpPr>
      <dsp:spPr>
        <a:xfrm>
          <a:off x="1205414" y="1614421"/>
          <a:ext cx="1607216" cy="16072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6667"/>
                <a:tint val="92000"/>
                <a:satMod val="170000"/>
              </a:schemeClr>
            </a:gs>
            <a:gs pos="15000">
              <a:schemeClr val="accent6">
                <a:alpha val="90000"/>
                <a:hueOff val="0"/>
                <a:satOff val="0"/>
                <a:lumOff val="0"/>
                <a:alphaOff val="-26667"/>
                <a:tint val="92000"/>
                <a:shade val="99000"/>
                <a:satMod val="170000"/>
              </a:schemeClr>
            </a:gs>
            <a:gs pos="62000">
              <a:schemeClr val="accent6">
                <a:alpha val="90000"/>
                <a:hueOff val="0"/>
                <a:satOff val="0"/>
                <a:lumOff val="0"/>
                <a:alphaOff val="-26667"/>
                <a:tint val="96000"/>
                <a:shade val="80000"/>
                <a:satMod val="170000"/>
              </a:schemeClr>
            </a:gs>
            <a:gs pos="97000">
              <a:schemeClr val="accent6">
                <a:alpha val="90000"/>
                <a:hueOff val="0"/>
                <a:satOff val="0"/>
                <a:lumOff val="0"/>
                <a:alphaOff val="-26667"/>
                <a:tint val="98000"/>
                <a:shade val="63000"/>
                <a:satMod val="17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6667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09023" y="1614421"/>
          <a:ext cx="4687720" cy="16072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Téma</a:t>
          </a:r>
          <a:r>
            <a:rPr lang="cs-CZ" sz="1900" kern="1200" smtClean="0"/>
            <a:t>: Prvouka 3.třída</a:t>
          </a:r>
          <a:endParaRPr lang="cs-CZ" sz="1900" kern="1200" dirty="0"/>
        </a:p>
      </dsp:txBody>
      <dsp:txXfrm>
        <a:off x="2009023" y="1614421"/>
        <a:ext cx="4687720" cy="401804"/>
      </dsp:txXfrm>
    </dsp:sp>
    <dsp:sp modelId="{14E80F71-B028-4CCE-8C5A-7AE67F9A28C6}">
      <dsp:nvSpPr>
        <dsp:cNvPr id="0" name=""/>
        <dsp:cNvSpPr/>
      </dsp:nvSpPr>
      <dsp:spPr>
        <a:xfrm>
          <a:off x="1506768" y="2016225"/>
          <a:ext cx="1004510" cy="10045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3333"/>
                <a:tint val="92000"/>
                <a:satMod val="170000"/>
              </a:schemeClr>
            </a:gs>
            <a:gs pos="15000">
              <a:schemeClr val="accent6">
                <a:alpha val="90000"/>
                <a:hueOff val="0"/>
                <a:satOff val="0"/>
                <a:lumOff val="0"/>
                <a:alphaOff val="-33333"/>
                <a:tint val="92000"/>
                <a:shade val="99000"/>
                <a:satMod val="170000"/>
              </a:schemeClr>
            </a:gs>
            <a:gs pos="62000">
              <a:schemeClr val="accent6">
                <a:alpha val="90000"/>
                <a:hueOff val="0"/>
                <a:satOff val="0"/>
                <a:lumOff val="0"/>
                <a:alphaOff val="-33333"/>
                <a:tint val="96000"/>
                <a:shade val="80000"/>
                <a:satMod val="170000"/>
              </a:schemeClr>
            </a:gs>
            <a:gs pos="97000">
              <a:schemeClr val="accent6">
                <a:alpha val="90000"/>
                <a:hueOff val="0"/>
                <a:satOff val="0"/>
                <a:lumOff val="0"/>
                <a:alphaOff val="-33333"/>
                <a:tint val="98000"/>
                <a:shade val="63000"/>
                <a:satMod val="17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3333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09023" y="2016225"/>
          <a:ext cx="4687720" cy="10045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Číslo projektu</a:t>
          </a:r>
          <a:r>
            <a:rPr lang="cs-CZ" sz="1900" kern="1200" dirty="0" smtClean="0"/>
            <a:t>: CZ.1.07/1.4.00/21.1431</a:t>
          </a:r>
          <a:endParaRPr lang="cs-CZ" sz="1900" kern="1200" dirty="0"/>
        </a:p>
      </dsp:txBody>
      <dsp:txXfrm>
        <a:off x="2009023" y="2016225"/>
        <a:ext cx="4687720" cy="401804"/>
      </dsp:txXfrm>
    </dsp:sp>
    <dsp:sp modelId="{1A909E4D-639C-4CB7-A7CE-FC1133FAA37E}">
      <dsp:nvSpPr>
        <dsp:cNvPr id="0" name=""/>
        <dsp:cNvSpPr/>
      </dsp:nvSpPr>
      <dsp:spPr>
        <a:xfrm>
          <a:off x="1808121" y="2418029"/>
          <a:ext cx="401804" cy="4018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tint val="92000"/>
                <a:satMod val="170000"/>
              </a:schemeClr>
            </a:gs>
            <a:gs pos="15000">
              <a:schemeClr val="accent6">
                <a:alpha val="90000"/>
                <a:hueOff val="0"/>
                <a:satOff val="0"/>
                <a:lumOff val="0"/>
                <a:alphaOff val="-40000"/>
                <a:tint val="92000"/>
                <a:shade val="99000"/>
                <a:satMod val="170000"/>
              </a:schemeClr>
            </a:gs>
            <a:gs pos="62000">
              <a:schemeClr val="accent6">
                <a:alpha val="90000"/>
                <a:hueOff val="0"/>
                <a:satOff val="0"/>
                <a:lumOff val="0"/>
                <a:alphaOff val="-40000"/>
                <a:tint val="96000"/>
                <a:shade val="80000"/>
                <a:satMod val="170000"/>
              </a:schemeClr>
            </a:gs>
            <a:gs pos="97000">
              <a:schemeClr val="accent6">
                <a:alpha val="90000"/>
                <a:hueOff val="0"/>
                <a:satOff val="0"/>
                <a:lumOff val="0"/>
                <a:alphaOff val="-40000"/>
                <a:tint val="98000"/>
                <a:shade val="63000"/>
                <a:satMod val="17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009023" y="2418029"/>
          <a:ext cx="4687720" cy="4018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 dirty="0"/>
        </a:p>
      </dsp:txBody>
      <dsp:txXfrm>
        <a:off x="2009023" y="2418029"/>
        <a:ext cx="4687720" cy="4018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CD3B8-8B97-4C13-ABBD-C0BF8712391E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402CD3B8-8B97-4C13-ABBD-C0BF8712391E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jpeg"/><Relationship Id="rId5" Type="http://schemas.openxmlformats.org/officeDocument/2006/relationships/image" Target="../media/image7.wmf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hyperlink" Target="http://commons.wikimedia.org/wiki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45678098"/>
              </p:ext>
            </p:extLst>
          </p:nvPr>
        </p:nvGraphicFramePr>
        <p:xfrm>
          <a:off x="1259632" y="1700808"/>
          <a:ext cx="669674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Prezentace je zaměřena na jednoduchý výklad o měření času, zobrazení různých typů hodin, zobrazení jednotek času.</a:t>
            </a:r>
          </a:p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 V posledním snímku je třeba ručičky hodinek nejdřív dokreslit a pak klikáním zkontrolovat.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Měření času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Lidé se snažili měřit čas odjakživa.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Nejdříve se orientovali jen podle slunce.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Vytvářeli sluneční a později přesýpací hodiny.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Měřidlem času jsou hodiny.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Základní jednotkou času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    je jedna sekunda.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Andrea\AppData\Local\Microsoft\Windows\Temporary Internet Files\Content.IE5\L1N36Z8W\MC90023211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784" y="4318756"/>
            <a:ext cx="2524055" cy="2206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0479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Měřidla času</a:t>
            </a:r>
            <a:endParaRPr lang="cs-CZ" dirty="0"/>
          </a:p>
        </p:txBody>
      </p:sp>
      <p:pic>
        <p:nvPicPr>
          <p:cNvPr id="1027" name="Picture 3" descr="C:\Users\Andrea\AppData\Local\Microsoft\Windows\Temporary Internet Files\Content.IE5\WW1TU2K2\MP90043851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171350"/>
            <a:ext cx="2398744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ndrea\AppData\Local\Microsoft\Windows\Temporary Internet Files\Content.IE5\R4DMUWQD\MP90040314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243" y="4592444"/>
            <a:ext cx="2458529" cy="1644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ndrea\AppData\Local\Microsoft\Windows\Temporary Internet Files\Content.IE5\R4DMUWQD\MP90043082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9444" y="1619475"/>
            <a:ext cx="3272302" cy="2175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Program Files (x86)\Microsoft Office\MEDIA\CAGCAT10\j0234131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700381"/>
            <a:ext cx="1952531" cy="2076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Andrea\AppData\Local\Microsoft\Windows\Temporary Internet Files\Content.IE5\R4DMUWQD\MP900430959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89" y="1457369"/>
            <a:ext cx="1500798" cy="2043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Andrea\AppData\Local\Microsoft\Windows\Temporary Internet Files\Content.IE5\ZVG3KFS6\MP900387950[1]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4748" y="4149080"/>
            <a:ext cx="2554864" cy="1822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915879" y="3817688"/>
            <a:ext cx="3361896" cy="372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Nástěnné hodiny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812360" y="1556792"/>
            <a:ext cx="1331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Budík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300192" y="6237312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Digitální hodiny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059832" y="6421978"/>
            <a:ext cx="24517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Náramkové hodiny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55661" y="5913470"/>
            <a:ext cx="2175165" cy="382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Stopky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55660" y="3501008"/>
            <a:ext cx="21751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Přesýpací hodiny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0809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Jednotky času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18516"/>
            <a:ext cx="4038600" cy="4939484"/>
          </a:xfrm>
        </p:spPr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Sekunda     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Minuta 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Hodina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Den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Týden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Měsíc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Rok</a:t>
            </a:r>
          </a:p>
          <a:p>
            <a:pPr marL="0" indent="0">
              <a:buNone/>
            </a:pPr>
            <a:r>
              <a:rPr lang="cs-CZ" dirty="0" smtClean="0"/>
              <a:t>       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2771800" y="1918516"/>
            <a:ext cx="5915000" cy="4207647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1 s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1 min = 60 s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1 hod = 60 min = 3600 s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1 den = 24 hod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1 týden = 7 dnů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1 měsíc = 31, 30, 29 nebo 28 dní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1 rok = 12 měsíců = 365 nebo 366 dní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050" name="Picture 2" descr="C:\Users\Andrea\AppData\Local\Microsoft\Windows\Temporary Internet Files\Content.IE5\ZVG3KFS6\MC9002338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980728"/>
            <a:ext cx="1985727" cy="187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ndrea\AppData\Local\Microsoft\Windows\Temporary Internet Files\Content.IE5\L1N36Z8W\MC90040413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661248"/>
            <a:ext cx="862279" cy="874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2640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Obrázek 3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4028" y="3832744"/>
            <a:ext cx="1922561" cy="1985448"/>
          </a:xfrm>
          <a:prstGeom prst="rect">
            <a:avLst/>
          </a:prstGeom>
        </p:spPr>
      </p:pic>
      <p:pic>
        <p:nvPicPr>
          <p:cNvPr id="36" name="Obrázek 3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6026" y="3715149"/>
            <a:ext cx="1922561" cy="1985448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474" y="3832744"/>
            <a:ext cx="1922561" cy="1985448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7447" y="1296735"/>
            <a:ext cx="1922561" cy="1985448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4321" y="1296735"/>
            <a:ext cx="1922561" cy="1985448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714" y="1296735"/>
            <a:ext cx="1922561" cy="1985448"/>
          </a:xfrm>
          <a:prstGeom prst="rect">
            <a:avLst/>
          </a:prstGeom>
        </p:spPr>
      </p:pic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Doplňte hodinám ručičky, aby bylo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323468" y="5625240"/>
            <a:ext cx="2068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18:15</a:t>
            </a:r>
            <a:endParaRPr lang="cs-CZ" sz="3200" dirty="0"/>
          </a:p>
        </p:txBody>
      </p:sp>
      <p:sp>
        <p:nvSpPr>
          <p:cNvPr id="14" name="Šipka doleva a nahoru 13"/>
          <p:cNvSpPr/>
          <p:nvPr/>
        </p:nvSpPr>
        <p:spPr>
          <a:xfrm rot="3178032">
            <a:off x="1699407" y="1828542"/>
            <a:ext cx="629094" cy="386889"/>
          </a:xfrm>
          <a:prstGeom prst="leftUpArrow">
            <a:avLst>
              <a:gd name="adj1" fmla="val 21565"/>
              <a:gd name="adj2" fmla="val 15358"/>
              <a:gd name="adj3" fmla="val 2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1515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477666">
            <a:off x="4402309" y="2236572"/>
            <a:ext cx="776314" cy="394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83693" flipH="1">
            <a:off x="7151345" y="4561534"/>
            <a:ext cx="981186" cy="767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143458">
            <a:off x="7013051" y="2057357"/>
            <a:ext cx="638362" cy="470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ovéPole 17"/>
          <p:cNvSpPr txBox="1"/>
          <p:nvPr/>
        </p:nvSpPr>
        <p:spPr>
          <a:xfrm>
            <a:off x="4021604" y="3113905"/>
            <a:ext cx="16879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9: 30</a:t>
            </a:r>
            <a:endParaRPr lang="cs-CZ" sz="32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075933" y="3036765"/>
            <a:ext cx="2068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13: 55</a:t>
            </a:r>
            <a:endParaRPr lang="cs-CZ" sz="32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724570" y="3028996"/>
            <a:ext cx="2068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11:40</a:t>
            </a:r>
            <a:endParaRPr lang="cs-CZ" sz="32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192945" y="5625240"/>
            <a:ext cx="2068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10: </a:t>
            </a:r>
            <a:r>
              <a:rPr lang="cs-CZ" sz="3200" dirty="0"/>
              <a:t>3</a:t>
            </a:r>
            <a:r>
              <a:rPr lang="cs-CZ" sz="3200" dirty="0" smtClean="0"/>
              <a:t>5</a:t>
            </a:r>
            <a:endParaRPr lang="cs-CZ" sz="32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724570" y="5625240"/>
            <a:ext cx="2068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15: 35</a:t>
            </a:r>
            <a:endParaRPr lang="cs-CZ" sz="3200" b="1" dirty="0"/>
          </a:p>
        </p:txBody>
      </p:sp>
      <p:sp>
        <p:nvSpPr>
          <p:cNvPr id="26" name="Obdélník 25"/>
          <p:cNvSpPr/>
          <p:nvPr/>
        </p:nvSpPr>
        <p:spPr>
          <a:xfrm flipV="1">
            <a:off x="2656456" y="3421155"/>
            <a:ext cx="735720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8" name="Picture 3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785751">
            <a:off x="1791106" y="4745221"/>
            <a:ext cx="638362" cy="448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307029">
            <a:off x="4508616" y="4690112"/>
            <a:ext cx="713973" cy="558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4385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/>
              <a:t>Učebnice prvouky 3. ročník – Alter</a:t>
            </a:r>
          </a:p>
          <a:p>
            <a:pPr marL="266700" indent="-266700" fontAlgn="base">
              <a:spcAft>
                <a:spcPct val="0"/>
              </a:spcAft>
              <a:buFont typeface="Arial" pitchFamily="34" charset="0"/>
              <a:buChar char="•"/>
            </a:pPr>
            <a:r>
              <a:rPr lang="fr-FR" sz="2400" dirty="0">
                <a:solidFill>
                  <a:srgbClr val="002060"/>
                </a:solidFill>
                <a:latin typeface="Arial" charset="0"/>
                <a:hlinkClick r:id="rId2"/>
              </a:rPr>
              <a:t>http://commons.wikimedia.org/wiki</a:t>
            </a:r>
            <a:r>
              <a:rPr lang="cs-CZ" sz="2400" dirty="0">
                <a:solidFill>
                  <a:srgbClr val="002060"/>
                </a:solidFill>
                <a:latin typeface="Arial" charset="0"/>
              </a:rPr>
              <a:t> - otevřená galerie</a:t>
            </a:r>
          </a:p>
          <a:p>
            <a:pPr marL="266700" indent="-266700" fontAlgn="base">
              <a:spcAft>
                <a:spcPct val="0"/>
              </a:spcAft>
              <a:buFont typeface="Arial" pitchFamily="34" charset="0"/>
              <a:buChar char="•"/>
            </a:pPr>
            <a:r>
              <a:rPr lang="cs-CZ" sz="2400" dirty="0">
                <a:solidFill>
                  <a:srgbClr val="002060"/>
                </a:solidFill>
                <a:hlinkClick r:id="rId3"/>
              </a:rPr>
              <a:t>http://office.microsoft.com</a:t>
            </a:r>
            <a:r>
              <a:rPr lang="cs-CZ" sz="2400" dirty="0">
                <a:solidFill>
                  <a:srgbClr val="002060"/>
                </a:solidFill>
              </a:rPr>
              <a:t> - </a:t>
            </a:r>
            <a:r>
              <a:rPr lang="cs-CZ" sz="2400" dirty="0">
                <a:solidFill>
                  <a:prstClr val="black"/>
                </a:solidFill>
                <a:latin typeface="Arial" charset="0"/>
              </a:rPr>
              <a:t>otevřená galerie</a:t>
            </a:r>
          </a:p>
          <a:p>
            <a:pPr marL="82296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147</TotalTime>
  <Words>209</Words>
  <Application>Microsoft Office PowerPoint</Application>
  <PresentationFormat>Předvádění na obrazovce (4:3)</PresentationFormat>
  <Paragraphs>49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Slunovrat</vt:lpstr>
      <vt:lpstr>Prezentace aplikace PowerPoint</vt:lpstr>
      <vt:lpstr>Anotace</vt:lpstr>
      <vt:lpstr>Měření času</vt:lpstr>
      <vt:lpstr>Měřidla času</vt:lpstr>
      <vt:lpstr>Jednotky času</vt:lpstr>
      <vt:lpstr>Doplňte hodinám ručičky, aby bylo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Andrea</cp:lastModifiedBy>
  <cp:revision>23</cp:revision>
  <dcterms:created xsi:type="dcterms:W3CDTF">2011-08-21T15:31:45Z</dcterms:created>
  <dcterms:modified xsi:type="dcterms:W3CDTF">2013-01-13T17:32:01Z</dcterms:modified>
</cp:coreProperties>
</file>