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DB1E16-C92A-4649-9676-0B5195EC9CF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2A8CF3-875B-4013-864C-AEE5659723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2A8CF3-875B-4013-864C-AEE56597238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A8C9-C6B1-493B-994C-87901E12C5E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58894-F412-4D4C-BEFF-81E1FCBC5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A8C9-C6B1-493B-994C-87901E12C5E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58894-F412-4D4C-BEFF-81E1FCBC5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A8C9-C6B1-493B-994C-87901E12C5E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58894-F412-4D4C-BEFF-81E1FCBC5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A8C9-C6B1-493B-994C-87901E12C5E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58894-F412-4D4C-BEFF-81E1FCBC5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A8C9-C6B1-493B-994C-87901E12C5E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58894-F412-4D4C-BEFF-81E1FCBC5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A8C9-C6B1-493B-994C-87901E12C5E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58894-F412-4D4C-BEFF-81E1FCBC5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A8C9-C6B1-493B-994C-87901E12C5E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58894-F412-4D4C-BEFF-81E1FCBC5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A8C9-C6B1-493B-994C-87901E12C5E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58894-F412-4D4C-BEFF-81E1FCBC5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A8C9-C6B1-493B-994C-87901E12C5E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58894-F412-4D4C-BEFF-81E1FCBC5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A8C9-C6B1-493B-994C-87901E12C5E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58894-F412-4D4C-BEFF-81E1FCBC5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A8C9-C6B1-493B-994C-87901E12C5E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58894-F412-4D4C-BEFF-81E1FCBC5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B4A8C9-C6B1-493B-994C-87901E12C5E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58894-F412-4D4C-BEFF-81E1FCBC5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NJ1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třetí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KonjunktivII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 způsobových sloves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Konjunktiv préterita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způsobových sloves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Jaroslava Vejvodová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OPVK_1.5_DUM_III/2_NJ1_VE003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VY_32_INOVACE_NJ1_VE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Tvoření a použití konjunktivu préterita způsobových sloves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Konjunktiv II způsobových sloves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Konjunktiv II způsobových sloves se tvoří od jejich tvaru préterita přehláskou kmenové samohlásky (</a:t>
            </a:r>
            <a:r>
              <a:rPr lang="de-DE" i="1" dirty="0" smtClean="0">
                <a:latin typeface="Times New Roman" pitchFamily="18" charset="0"/>
                <a:cs typeface="Times New Roman" pitchFamily="18" charset="0"/>
              </a:rPr>
              <a:t>ne 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sloves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wollen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sollen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de-DE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dü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rfen</a:t>
            </a: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dürfte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- směl jsem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können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ich 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könnte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- mohl jsem, uměl jsem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müssen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ich 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müsste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- musel jsem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sollen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   ich 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sollte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- měl jsem (povinnost)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wollen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 ich 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wollte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- chtěl jsem  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Konjunktiv II způsobových sloves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Sloveso </a:t>
            </a:r>
            <a:r>
              <a:rPr lang="cs-CZ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de-DE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ö</a:t>
            </a:r>
            <a:r>
              <a:rPr lang="cs-CZ" i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nnen</a:t>
            </a:r>
            <a:r>
              <a:rPr lang="cs-CZ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de-DE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ü</a:t>
            </a:r>
            <a:r>
              <a:rPr lang="cs-CZ" i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rfen</a:t>
            </a:r>
            <a:r>
              <a:rPr lang="cs-CZ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vyjadřují v </a:t>
            </a:r>
          </a:p>
          <a:p>
            <a:pPr>
              <a:buNone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podmiňovacím způsobu </a:t>
            </a:r>
            <a:r>
              <a:rPr lang="cs-CZ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zdvořilost</a:t>
            </a:r>
            <a:r>
              <a:rPr lang="de-DE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b="1" i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de-DE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Dürfte ich Sie um etwas bitten?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Směl bych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vás o něco poprosit?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ö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nnten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uns ein Zimmer reservieren?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Mohl byste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nám rezervovat pokoj?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Konjunktiv II způsobových sloves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Sloveso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sollen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se používá v podmiňovacím </a:t>
            </a:r>
          </a:p>
          <a:p>
            <a:pPr>
              <a:buNone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způsobu pro </a:t>
            </a:r>
            <a:r>
              <a:rPr lang="cs-CZ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poskytnutí rady</a:t>
            </a:r>
            <a:r>
              <a:rPr lang="de-DE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b="1" i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solltest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es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nicht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tun.</a:t>
            </a: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Neměl bys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 dělat.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sollte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w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ä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rmer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anziehen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M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ěla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by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oblékat tepleji.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Konjunktiv II způsobových sloves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i="1" dirty="0" smtClean="0">
                <a:latin typeface="Times New Roman" pitchFamily="18" charset="0"/>
                <a:cs typeface="Times New Roman" pitchFamily="18" charset="0"/>
              </a:rPr>
              <a:t>Sagen Sie die Sätze in Konjunktiv II und </a:t>
            </a:r>
            <a:endParaRPr lang="cs-CZ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i="1" dirty="0" smtClean="0">
                <a:latin typeface="Times New Roman" pitchFamily="18" charset="0"/>
                <a:cs typeface="Times New Roman" pitchFamily="18" charset="0"/>
              </a:rPr>
              <a:t>übersetzen Sie: </a:t>
            </a:r>
          </a:p>
          <a:p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Darf ich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Ihnen etwas vorschlagen?</a:t>
            </a:r>
          </a:p>
          <a:p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Wer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kann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es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mir borgen?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muss man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sich gut überlegen.</a:t>
            </a:r>
          </a:p>
          <a:p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Dürfen wir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hier filmen?</a:t>
            </a:r>
          </a:p>
          <a:p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Ich kann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es erst morgen besorgen.</a:t>
            </a:r>
          </a:p>
          <a:p>
            <a:endParaRPr lang="de-DE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Konjunktiv II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zp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ůsobových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sloves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i="1" dirty="0" smtClean="0">
                <a:latin typeface="Times New Roman" pitchFamily="18" charset="0"/>
                <a:cs typeface="Times New Roman" pitchFamily="18" charset="0"/>
              </a:rPr>
              <a:t>Lösung: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Dürf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 ich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Ihnen etwas vorschlagen?</a:t>
            </a:r>
          </a:p>
          <a:p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Wer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könnte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es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mir borgen?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müsste man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sich gut überlegen.</a:t>
            </a:r>
          </a:p>
          <a:p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Dürften wir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hier filmen?</a:t>
            </a:r>
          </a:p>
          <a:p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Ich könnte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es erst morgen besorgen.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Konjunktiv II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zp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sobov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sloves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Fragen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h</a:t>
            </a:r>
            <a:r>
              <a:rPr lang="de-DE" i="1" dirty="0" err="1" smtClean="0">
                <a:latin typeface="Times New Roman" pitchFamily="18" charset="0"/>
                <a:cs typeface="Times New Roman" pitchFamily="18" charset="0"/>
              </a:rPr>
              <a:t>öfflich</a:t>
            </a:r>
            <a:r>
              <a:rPr lang="de-DE" i="1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Mohl byste mi ukázat ten mobil?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Směli bychom tady fotografovat?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Směl bych Vás požádat o Vaše telefonní číslo?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Mohl bys nám rozměnit peníze?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Mohla byste mi ten dárek zabalit?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Konjunktiv II způsobových sloves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de-DE" i="1" dirty="0" err="1" smtClean="0">
                <a:latin typeface="Times New Roman" pitchFamily="18" charset="0"/>
                <a:cs typeface="Times New Roman" pitchFamily="18" charset="0"/>
              </a:rPr>
              <a:t>ösung</a:t>
            </a:r>
            <a:r>
              <a:rPr lang="de-DE" i="1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Könnten Sie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mir das Handy zeigen?</a:t>
            </a:r>
          </a:p>
          <a:p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Dürften wir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hier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fot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ogra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fi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eren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Dürfte ich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Sie um Ihre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Telofonnummer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bitten?</a:t>
            </a:r>
          </a:p>
          <a:p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Könntest du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uns Geld wechseln?</a:t>
            </a:r>
          </a:p>
          <a:p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Könnten Sie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mir das Geschenk einpacken</a:t>
            </a:r>
            <a:r>
              <a:rPr lang="de-DE" dirty="0" smtClean="0"/>
              <a:t>?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Použitá literatura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MOTTA 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Giorgio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Direkt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neu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2. díl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Praha: Klett, 2012. ISBN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ISBN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978-80-7397-101-4. </a:t>
            </a:r>
            <a:endParaRPr lang="it-IT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/>
              <a:t>DUSILOVÁ, </a:t>
            </a:r>
            <a:r>
              <a:rPr lang="cs-CZ" dirty="0" err="1" smtClean="0"/>
              <a:t>Doris</a:t>
            </a:r>
            <a:r>
              <a:rPr lang="cs-CZ" dirty="0" smtClean="0"/>
              <a:t> a kol. </a:t>
            </a:r>
            <a:r>
              <a:rPr lang="cs-CZ" i="1" dirty="0" err="1" smtClean="0"/>
              <a:t>Sprechen</a:t>
            </a:r>
            <a:r>
              <a:rPr lang="cs-CZ" i="1" dirty="0" smtClean="0"/>
              <a:t> </a:t>
            </a:r>
            <a:r>
              <a:rPr lang="cs-CZ" i="1" dirty="0" err="1" smtClean="0"/>
              <a:t>Sie</a:t>
            </a:r>
            <a:r>
              <a:rPr lang="cs-CZ" i="1" dirty="0" smtClean="0"/>
              <a:t> </a:t>
            </a:r>
            <a:r>
              <a:rPr lang="cs-CZ" i="1" dirty="0" err="1" smtClean="0"/>
              <a:t>Deutsch</a:t>
            </a:r>
            <a:r>
              <a:rPr lang="cs-CZ" i="1" dirty="0" smtClean="0"/>
              <a:t>?: 2. díl</a:t>
            </a:r>
            <a:r>
              <a:rPr lang="cs-CZ" dirty="0" smtClean="0"/>
              <a:t>. Praha: Polyglot, 2001. ISBN 80-86195-14-7.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459</Words>
  <Application>Microsoft Office PowerPoint</Application>
  <PresentationFormat>Předvádění na obrazovce (4:3)</PresentationFormat>
  <Paragraphs>74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Digitální učební materiál</vt:lpstr>
      <vt:lpstr>Konjunktiv II způsobových sloves</vt:lpstr>
      <vt:lpstr>Konjunktiv II způsobových sloves</vt:lpstr>
      <vt:lpstr>Konjunktiv II způsobových sloves</vt:lpstr>
      <vt:lpstr>Konjunktiv II způsobových sloves</vt:lpstr>
      <vt:lpstr>Konjunktiv II způsobových sloves</vt:lpstr>
      <vt:lpstr>Konjunktiv II způsobových sloves</vt:lpstr>
      <vt:lpstr>Konjunktiv II způsobových sloves</vt:lpstr>
      <vt:lpstr>Použitá literatura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Jaroslava Vejvodová</dc:creator>
  <cp:lastModifiedBy>siroky</cp:lastModifiedBy>
  <cp:revision>60</cp:revision>
  <dcterms:created xsi:type="dcterms:W3CDTF">2013-09-25T09:14:29Z</dcterms:created>
  <dcterms:modified xsi:type="dcterms:W3CDTF">2013-10-24T21:01:56Z</dcterms:modified>
</cp:coreProperties>
</file>