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4A357D-CD78-4AEF-86A5-8AB7812CE65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C9B989-C6E6-46A3-ABD7-05E470523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CFC69-152B-4ECE-8119-0D1D08EE1982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86F1C-D3C8-4401-A3D9-58005857D8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XXXX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Neurčitá zájmena(1) 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Zájmena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Neurčitá zájmena, jejich skloňování a procvičení.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Neurčitá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Zájmeno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jeder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alle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– každý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se ve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spojení s podstatným jménem</a:t>
            </a:r>
          </a:p>
          <a:p>
            <a:pPr>
              <a:buNone/>
            </a:pP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Mann, 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Kind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 stát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samostatně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Nicht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dort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arbeiten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Skloňuje se jako člen určitý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množném čísle má tvar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alle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všichni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Zájmeno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alles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všechno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Skloňuje se ve 3. a 4. pádě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1.p.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alles</a:t>
            </a:r>
            <a:endParaRPr lang="cs-CZ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2.p. ---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3.p.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allem</a:t>
            </a:r>
            <a:endParaRPr lang="cs-CZ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4.p.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alles</a:t>
            </a:r>
            <a:endParaRPr lang="cs-CZ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allem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unzufrieden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AutoNum type="arabicPeriod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Zájmena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jemand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někdo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niemand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nikdo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Skloňují se jako člen určitý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der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1.p.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jemand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niemand</a:t>
            </a:r>
            <a:endParaRPr lang="cs-CZ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2.p.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jemand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(e)s                 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niemand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(e)s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3.p.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jemand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em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               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niemand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em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4.p.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jemand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                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niemand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Zájmena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etwas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něco</a:t>
            </a:r>
          </a:p>
          <a:p>
            <a:pPr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nichts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nic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nesklonná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etwas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anschauen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nichts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zufrieden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Erg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ä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nzen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die passenden Indefinitpronomen: </a:t>
            </a:r>
            <a:r>
              <a:rPr lang="de-DE" i="1" dirty="0" smtClean="0">
                <a:solidFill>
                  <a:srgbClr val="00B050"/>
                </a:solidFill>
              </a:rPr>
              <a:t>alle, alles, jeder, nichts, niemand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Soll das vielleicht ……. sein?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Ist für diese Abteilung ……… verantwortlich?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Sitzt …….. schon auf seinem Platz?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 hat dort ………. gefunden.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Hast du schon ……… Aufgaben gemacht?</a:t>
            </a:r>
          </a:p>
          <a:p>
            <a:endParaRPr lang="de-DE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ösung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oll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das vielleicht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alles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sein?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Ist für diese Abteilung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niemand 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verantwortlich?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Sitzt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jeder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schon auf seinem Platz?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 hat dort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nichts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gefunden.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Hast du schon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alle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Aufgaben gemacht?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Antworten Sie negativ: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Fehlt heute jemand?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Suchst du etwas?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Ist etwas passiert?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Ist jemand da?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Hast du es jemandem gesagt?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Lösung: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Heute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fehlt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niemand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suche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nichts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nichts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passiert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Niemand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habe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es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niemandem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gesagt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Pou</a:t>
            </a:r>
            <a:r>
              <a:rPr lang="cs-CZ" dirty="0" smtClean="0"/>
              <a:t>žitá </a:t>
            </a:r>
            <a:r>
              <a:rPr lang="de-DE" dirty="0" err="1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DUSILOVÁ, </a:t>
            </a:r>
            <a:r>
              <a:rPr lang="cs-CZ" dirty="0" err="1" smtClean="0"/>
              <a:t>Doris</a:t>
            </a:r>
            <a:r>
              <a:rPr lang="cs-CZ" dirty="0" smtClean="0"/>
              <a:t> a kol. </a:t>
            </a:r>
            <a:r>
              <a:rPr lang="cs-CZ" i="1" dirty="0" err="1" smtClean="0"/>
              <a:t>Sprechen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Deutsch</a:t>
            </a:r>
            <a:r>
              <a:rPr lang="cs-CZ" i="1" dirty="0" smtClean="0"/>
              <a:t>?: 2. díl</a:t>
            </a:r>
            <a:r>
              <a:rPr lang="cs-CZ" dirty="0" smtClean="0"/>
              <a:t>. Praha: Polyglot, 2001. ISBN 80-86195-14-7.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MOTTA 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Giorgio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Direkt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neu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2. díl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Klett, 2012. ISBN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ISBN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978-80-7397-101-4. </a:t>
            </a:r>
            <a:endParaRPr lang="it-IT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JUSTOVÁ, Hana. 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Wir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üben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deutsche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Grammatik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1992, ISBN 80-901070-6-0.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418</Words>
  <Application>Microsoft Office PowerPoint</Application>
  <PresentationFormat>Předvádění na obrazovce (4:3)</PresentationFormat>
  <Paragraphs>81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Neurčitá zájmena</vt:lpstr>
      <vt:lpstr>Neurčitá zájmena</vt:lpstr>
      <vt:lpstr>Neurčitá zájmena</vt:lpstr>
      <vt:lpstr>Neurčitá zájmena</vt:lpstr>
      <vt:lpstr>Neurčitá zájmena</vt:lpstr>
      <vt:lpstr>Neurčitá zájmena</vt:lpstr>
      <vt:lpstr>Neurčitá zájmena</vt:lpstr>
      <vt:lpstr>Neurčitá zájmena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Vejvodová</dc:creator>
  <cp:lastModifiedBy>siroky</cp:lastModifiedBy>
  <cp:revision>42</cp:revision>
  <dcterms:created xsi:type="dcterms:W3CDTF">2013-10-09T17:20:19Z</dcterms:created>
  <dcterms:modified xsi:type="dcterms:W3CDTF">2013-10-24T21:02:53Z</dcterms:modified>
</cp:coreProperties>
</file>