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66" r:id="rId3"/>
    <p:sldId id="258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25FC24-AB72-40FD-9C3A-FB8476C07F7B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C39133-8263-4467-A441-737F556B9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E0EBD7-B545-4F33-8294-40C41DF13E0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90A33-F510-4920-B67C-DB630F38762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32542-2F83-4576-BECC-7E5E91D6EC4F}" type="datetimeFigureOut">
              <a:rPr lang="cs-CZ" smtClean="0"/>
              <a:pPr/>
              <a:t>24.10.2013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C45F1-6742-46DD-95CB-9613E823F5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4A391C-25C3-40A9-87FE-DE290EE020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24.10.2013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9889F4A-AAFB-42A8-AB8F-ABB4D88D4C4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Pronominaladverbien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Pronominaladverbien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Jindřiška Chudáčková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říjen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OPVK_1.5_DUM_III/2_NJ1_CH0014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VY_32_INOVACE_NJ1_CH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učiva z gramatiky – příprava k maturitě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Pronominaladverbien</a:t>
            </a:r>
            <a:r>
              <a:rPr lang="cs-CZ" dirty="0" smtClean="0"/>
              <a:t> – zájmenná příslovce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Tázací zájmenná příslovce (</a:t>
            </a:r>
            <a:r>
              <a:rPr lang="cs-CZ" dirty="0" err="1" smtClean="0"/>
              <a:t>woran</a:t>
            </a:r>
            <a:r>
              <a:rPr lang="cs-CZ" dirty="0" smtClean="0"/>
              <a:t>) a ukazovací příslovce (</a:t>
            </a:r>
            <a:r>
              <a:rPr lang="cs-CZ" dirty="0" err="1" smtClean="0"/>
              <a:t>daran</a:t>
            </a:r>
            <a:r>
              <a:rPr lang="cs-CZ" dirty="0" smtClean="0"/>
              <a:t>) zastupují věc, abstraktní pojem nebo obsah celé věty. Tvoříme je spojením </a:t>
            </a:r>
            <a:r>
              <a:rPr lang="cs-CZ" dirty="0" err="1" smtClean="0"/>
              <a:t>wo</a:t>
            </a:r>
            <a:r>
              <a:rPr lang="cs-CZ" dirty="0" smtClean="0"/>
              <a:t>- nebo </a:t>
            </a:r>
            <a:r>
              <a:rPr lang="cs-CZ" dirty="0" err="1" smtClean="0"/>
              <a:t>da</a:t>
            </a:r>
            <a:r>
              <a:rPr lang="cs-CZ" dirty="0" smtClean="0"/>
              <a:t>- s příslušnou předložkou (</a:t>
            </a:r>
            <a:r>
              <a:rPr lang="cs-CZ" dirty="0" err="1" smtClean="0"/>
              <a:t>wobei</a:t>
            </a:r>
            <a:r>
              <a:rPr lang="cs-CZ" dirty="0" smtClean="0"/>
              <a:t>, </a:t>
            </a:r>
            <a:r>
              <a:rPr lang="cs-CZ" dirty="0" err="1" smtClean="0"/>
              <a:t>dazu</a:t>
            </a:r>
            <a:r>
              <a:rPr lang="cs-CZ" dirty="0" smtClean="0"/>
              <a:t>). Začíná-li předložka samohláskou, stojí mezi </a:t>
            </a:r>
            <a:r>
              <a:rPr lang="cs-CZ" dirty="0" err="1" smtClean="0"/>
              <a:t>wo</a:t>
            </a:r>
            <a:r>
              <a:rPr lang="cs-CZ" dirty="0" smtClean="0"/>
              <a:t>-/</a:t>
            </a:r>
            <a:r>
              <a:rPr lang="cs-CZ" dirty="0" err="1" smtClean="0"/>
              <a:t>da</a:t>
            </a:r>
            <a:r>
              <a:rPr lang="cs-CZ" dirty="0" smtClean="0"/>
              <a:t>- a </a:t>
            </a:r>
            <a:r>
              <a:rPr lang="cs-CZ" dirty="0" err="1" smtClean="0"/>
              <a:t>předloužkou</a:t>
            </a:r>
            <a:r>
              <a:rPr lang="cs-CZ" dirty="0" smtClean="0"/>
              <a:t> hláska –r- (</a:t>
            </a:r>
            <a:r>
              <a:rPr lang="cs-CZ" dirty="0" err="1" smtClean="0"/>
              <a:t>woran</a:t>
            </a:r>
            <a:r>
              <a:rPr lang="cs-CZ" dirty="0" smtClean="0"/>
              <a:t>, </a:t>
            </a:r>
            <a:r>
              <a:rPr lang="cs-CZ" dirty="0" err="1" smtClean="0"/>
              <a:t>daran</a:t>
            </a:r>
            <a:r>
              <a:rPr lang="cs-CZ" dirty="0" smtClean="0"/>
              <a:t>).</a:t>
            </a:r>
          </a:p>
          <a:p>
            <a:r>
              <a:rPr lang="cs-CZ" dirty="0" smtClean="0"/>
              <a:t> Ptáme-li se na osoby, užívá se předložka + zájmeno </a:t>
            </a:r>
            <a:r>
              <a:rPr lang="cs-CZ" dirty="0" err="1" smtClean="0"/>
              <a:t>wem</a:t>
            </a:r>
            <a:r>
              <a:rPr lang="cs-CZ" dirty="0" smtClean="0"/>
              <a:t> nebo </a:t>
            </a:r>
            <a:r>
              <a:rPr lang="cs-CZ" dirty="0" err="1" smtClean="0"/>
              <a:t>wen</a:t>
            </a:r>
            <a:r>
              <a:rPr lang="cs-CZ" dirty="0" smtClean="0"/>
              <a:t> (</a:t>
            </a:r>
            <a:r>
              <a:rPr lang="cs-CZ" dirty="0" err="1" smtClean="0"/>
              <a:t>Von</a:t>
            </a:r>
            <a:r>
              <a:rPr lang="cs-CZ" dirty="0" smtClean="0"/>
              <a:t>  </a:t>
            </a:r>
            <a:r>
              <a:rPr lang="cs-CZ" dirty="0" err="1" smtClean="0"/>
              <a:t>wem</a:t>
            </a:r>
            <a:r>
              <a:rPr lang="cs-CZ" dirty="0" smtClean="0"/>
              <a:t> </a:t>
            </a:r>
            <a:r>
              <a:rPr lang="cs-CZ" dirty="0" err="1" smtClean="0"/>
              <a:t>sprichst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?)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800" dirty="0" smtClean="0"/>
              <a:t>Přiřaďte ke slovesům správnou předložku.</a:t>
            </a:r>
            <a:br>
              <a:rPr lang="cs-CZ" sz="1800" dirty="0" smtClean="0"/>
            </a:br>
            <a:r>
              <a:rPr lang="cs-CZ" sz="1800" dirty="0" err="1" smtClean="0"/>
              <a:t>Sprechen</a:t>
            </a:r>
            <a:r>
              <a:rPr lang="cs-CZ" sz="1800" dirty="0" smtClean="0"/>
              <a:t>, </a:t>
            </a:r>
            <a:r>
              <a:rPr lang="cs-CZ" sz="1800" dirty="0" err="1" smtClean="0"/>
              <a:t>bitten</a:t>
            </a:r>
            <a:r>
              <a:rPr lang="cs-CZ" sz="1800" dirty="0" smtClean="0"/>
              <a:t>, </a:t>
            </a:r>
            <a:r>
              <a:rPr lang="cs-CZ" sz="1800" dirty="0" err="1" smtClean="0"/>
              <a:t>fragen</a:t>
            </a:r>
            <a:r>
              <a:rPr lang="cs-CZ" sz="1800" dirty="0" smtClean="0"/>
              <a:t>, </a:t>
            </a:r>
            <a:r>
              <a:rPr lang="cs-CZ" sz="1800" dirty="0" err="1" smtClean="0"/>
              <a:t>sich</a:t>
            </a:r>
            <a:r>
              <a:rPr lang="cs-CZ" sz="1800" dirty="0" smtClean="0"/>
              <a:t> </a:t>
            </a:r>
            <a:r>
              <a:rPr lang="cs-CZ" sz="1800" dirty="0" err="1" smtClean="0"/>
              <a:t>freuen</a:t>
            </a:r>
            <a:r>
              <a:rPr lang="cs-CZ" sz="1800" dirty="0" smtClean="0"/>
              <a:t>, </a:t>
            </a:r>
            <a:r>
              <a:rPr lang="cs-CZ" sz="1800" dirty="0" err="1" smtClean="0"/>
              <a:t>teilnehmen</a:t>
            </a:r>
            <a:r>
              <a:rPr lang="cs-CZ" sz="1800" dirty="0" smtClean="0"/>
              <a:t>, </a:t>
            </a:r>
            <a:r>
              <a:rPr lang="cs-CZ" sz="1800" dirty="0" err="1" smtClean="0"/>
              <a:t>sich</a:t>
            </a:r>
            <a:r>
              <a:rPr lang="cs-CZ" sz="1800" dirty="0" smtClean="0"/>
              <a:t> </a:t>
            </a:r>
            <a:r>
              <a:rPr lang="cs-CZ" sz="1800" dirty="0" err="1" smtClean="0"/>
              <a:t>unterhalten</a:t>
            </a:r>
            <a:r>
              <a:rPr lang="cs-CZ" sz="1800" dirty="0" smtClean="0"/>
              <a:t>, </a:t>
            </a:r>
            <a:r>
              <a:rPr lang="cs-CZ" sz="1800" dirty="0" err="1" smtClean="0"/>
              <a:t>sich</a:t>
            </a:r>
            <a:r>
              <a:rPr lang="cs-CZ" sz="1800" dirty="0" smtClean="0"/>
              <a:t> </a:t>
            </a:r>
            <a:r>
              <a:rPr lang="cs-CZ" sz="1800" dirty="0" err="1" smtClean="0"/>
              <a:t>interessieren</a:t>
            </a:r>
            <a:r>
              <a:rPr lang="cs-CZ" sz="1800" dirty="0" smtClean="0"/>
              <a:t>, </a:t>
            </a:r>
            <a:r>
              <a:rPr lang="cs-CZ" sz="1800" dirty="0" err="1" smtClean="0"/>
              <a:t>sich</a:t>
            </a:r>
            <a:r>
              <a:rPr lang="cs-CZ" sz="1800" dirty="0" smtClean="0"/>
              <a:t> </a:t>
            </a:r>
            <a:r>
              <a:rPr lang="cs-CZ" sz="1800" dirty="0" err="1" smtClean="0"/>
              <a:t>kümmern</a:t>
            </a: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Um, </a:t>
            </a:r>
            <a:r>
              <a:rPr lang="cs-CZ" dirty="0" err="1" smtClean="0"/>
              <a:t>an</a:t>
            </a:r>
            <a:r>
              <a:rPr lang="cs-CZ" dirty="0" smtClean="0"/>
              <a:t>, </a:t>
            </a:r>
            <a:r>
              <a:rPr lang="cs-CZ" dirty="0" err="1" smtClean="0"/>
              <a:t>für</a:t>
            </a:r>
            <a:r>
              <a:rPr lang="cs-CZ" dirty="0" smtClean="0"/>
              <a:t>, </a:t>
            </a:r>
            <a:r>
              <a:rPr lang="cs-CZ" dirty="0" err="1" smtClean="0"/>
              <a:t>über</a:t>
            </a:r>
            <a:r>
              <a:rPr lang="cs-CZ" dirty="0" smtClean="0"/>
              <a:t>, nach, um, </a:t>
            </a:r>
            <a:r>
              <a:rPr lang="cs-CZ" dirty="0" err="1" smtClean="0"/>
              <a:t>von</a:t>
            </a:r>
            <a:r>
              <a:rPr lang="cs-CZ" dirty="0" smtClean="0"/>
              <a:t>, </a:t>
            </a:r>
            <a:r>
              <a:rPr lang="cs-CZ" dirty="0" err="1" smtClean="0"/>
              <a:t>über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Lösung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sprechen</a:t>
            </a:r>
            <a:endParaRPr lang="cs-CZ" dirty="0" smtClean="0"/>
          </a:p>
          <a:p>
            <a:r>
              <a:rPr lang="cs-CZ" dirty="0" err="1" smtClean="0"/>
              <a:t>bitten</a:t>
            </a:r>
            <a:endParaRPr lang="cs-CZ" dirty="0" smtClean="0"/>
          </a:p>
          <a:p>
            <a:r>
              <a:rPr lang="cs-CZ" dirty="0" err="1" smtClean="0"/>
              <a:t>fragen</a:t>
            </a:r>
            <a:endParaRPr lang="cs-CZ" dirty="0" smtClean="0"/>
          </a:p>
          <a:p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freuen</a:t>
            </a:r>
            <a:endParaRPr lang="cs-CZ" dirty="0" smtClean="0"/>
          </a:p>
          <a:p>
            <a:r>
              <a:rPr lang="cs-CZ" dirty="0" err="1" smtClean="0"/>
              <a:t>teilnehmen</a:t>
            </a:r>
            <a:endParaRPr lang="cs-CZ" dirty="0" smtClean="0"/>
          </a:p>
          <a:p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unterhalten</a:t>
            </a:r>
            <a:endParaRPr lang="cs-CZ" dirty="0" smtClean="0"/>
          </a:p>
          <a:p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interessieren</a:t>
            </a:r>
            <a:endParaRPr lang="cs-CZ" dirty="0" smtClean="0"/>
          </a:p>
          <a:p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kümmern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von</a:t>
            </a:r>
            <a:endParaRPr lang="cs-CZ" dirty="0" smtClean="0"/>
          </a:p>
          <a:p>
            <a:r>
              <a:rPr lang="cs-CZ" dirty="0" smtClean="0"/>
              <a:t>um</a:t>
            </a:r>
          </a:p>
          <a:p>
            <a:r>
              <a:rPr lang="cs-CZ" dirty="0" smtClean="0"/>
              <a:t>nach</a:t>
            </a:r>
          </a:p>
          <a:p>
            <a:r>
              <a:rPr lang="cs-CZ" dirty="0" err="1" smtClean="0"/>
              <a:t>über</a:t>
            </a:r>
            <a:endParaRPr lang="cs-CZ" dirty="0" smtClean="0"/>
          </a:p>
          <a:p>
            <a:r>
              <a:rPr lang="cs-CZ" dirty="0" err="1" smtClean="0"/>
              <a:t>an</a:t>
            </a:r>
            <a:endParaRPr lang="cs-CZ" dirty="0" smtClean="0"/>
          </a:p>
          <a:p>
            <a:r>
              <a:rPr lang="cs-CZ" dirty="0" err="1" smtClean="0"/>
              <a:t>über</a:t>
            </a:r>
            <a:endParaRPr lang="cs-CZ" dirty="0" smtClean="0"/>
          </a:p>
          <a:p>
            <a:r>
              <a:rPr lang="cs-CZ" dirty="0" err="1" smtClean="0"/>
              <a:t>für</a:t>
            </a:r>
            <a:endParaRPr lang="cs-CZ" dirty="0" smtClean="0"/>
          </a:p>
          <a:p>
            <a:r>
              <a:rPr lang="cs-CZ" dirty="0" smtClean="0"/>
              <a:t>um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29614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Bilden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, </a:t>
            </a:r>
            <a:r>
              <a:rPr lang="cs-CZ" dirty="0" err="1" smtClean="0"/>
              <a:t>benutzen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Pronominaladverbien</a:t>
            </a:r>
            <a:r>
              <a:rPr lang="cs-CZ" dirty="0" smtClean="0"/>
              <a:t>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04864"/>
            <a:ext cx="6400800" cy="343393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Der </a:t>
            </a:r>
            <a:r>
              <a:rPr lang="cs-CZ" dirty="0" err="1" smtClean="0"/>
              <a:t>Lehrer</a:t>
            </a:r>
            <a:r>
              <a:rPr lang="cs-CZ" dirty="0" smtClean="0"/>
              <a:t> </a:t>
            </a:r>
            <a:r>
              <a:rPr lang="cs-CZ" dirty="0" err="1" smtClean="0"/>
              <a:t>spricht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dem</a:t>
            </a:r>
            <a:r>
              <a:rPr lang="cs-CZ" dirty="0" smtClean="0"/>
              <a:t> Test.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bittet</a:t>
            </a:r>
            <a:r>
              <a:rPr lang="cs-CZ" dirty="0" smtClean="0"/>
              <a:t> </a:t>
            </a:r>
            <a:r>
              <a:rPr lang="cs-CZ" dirty="0" err="1" smtClean="0"/>
              <a:t>uns</a:t>
            </a:r>
            <a:r>
              <a:rPr lang="cs-CZ" dirty="0" smtClean="0"/>
              <a:t> um </a:t>
            </a:r>
            <a:r>
              <a:rPr lang="cs-CZ" dirty="0" err="1" smtClean="0"/>
              <a:t>Hilfe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nach </a:t>
            </a:r>
            <a:r>
              <a:rPr lang="cs-CZ" dirty="0" err="1" smtClean="0"/>
              <a:t>dem</a:t>
            </a:r>
            <a:r>
              <a:rPr lang="cs-CZ" dirty="0" smtClean="0"/>
              <a:t> </a:t>
            </a:r>
            <a:r>
              <a:rPr lang="cs-CZ" dirty="0" err="1" smtClean="0"/>
              <a:t>neuen</a:t>
            </a:r>
            <a:r>
              <a:rPr lang="cs-CZ" dirty="0" smtClean="0"/>
              <a:t> Projekt.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Sitzung</a:t>
            </a:r>
            <a:r>
              <a:rPr lang="cs-CZ" dirty="0" smtClean="0"/>
              <a:t> </a:t>
            </a:r>
            <a:r>
              <a:rPr lang="cs-CZ" dirty="0" err="1" smtClean="0"/>
              <a:t>teilnehmen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unterhalten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 </a:t>
            </a:r>
            <a:r>
              <a:rPr lang="cs-CZ" dirty="0" err="1" smtClean="0"/>
              <a:t>ihre</a:t>
            </a:r>
            <a:r>
              <a:rPr lang="cs-CZ" dirty="0" smtClean="0"/>
              <a:t> </a:t>
            </a:r>
            <a:r>
              <a:rPr lang="cs-CZ" dirty="0" err="1" smtClean="0"/>
              <a:t>Pläne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interessiert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Musik.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512167"/>
          </a:xfrm>
        </p:spPr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Lösung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00808"/>
            <a:ext cx="6400800" cy="3937992"/>
          </a:xfrm>
        </p:spPr>
        <p:txBody>
          <a:bodyPr/>
          <a:lstStyle/>
          <a:p>
            <a:r>
              <a:rPr lang="cs-CZ" dirty="0" err="1" smtClean="0"/>
              <a:t>Wovon</a:t>
            </a:r>
            <a:r>
              <a:rPr lang="cs-CZ" dirty="0" smtClean="0"/>
              <a:t> </a:t>
            </a:r>
            <a:r>
              <a:rPr lang="cs-CZ" dirty="0" err="1" smtClean="0"/>
              <a:t>spricht</a:t>
            </a:r>
            <a:r>
              <a:rPr lang="cs-CZ" dirty="0" smtClean="0"/>
              <a:t> der </a:t>
            </a:r>
            <a:r>
              <a:rPr lang="cs-CZ" dirty="0" err="1" smtClean="0"/>
              <a:t>Lehrer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Worum</a:t>
            </a:r>
            <a:r>
              <a:rPr lang="cs-CZ" dirty="0" smtClean="0"/>
              <a:t> </a:t>
            </a:r>
            <a:r>
              <a:rPr lang="cs-CZ" dirty="0" err="1" smtClean="0"/>
              <a:t>bittet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euch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Wonach</a:t>
            </a:r>
            <a:r>
              <a:rPr lang="cs-CZ" dirty="0" smtClean="0"/>
              <a:t> </a:t>
            </a:r>
            <a:r>
              <a:rPr lang="cs-CZ" dirty="0" err="1" smtClean="0"/>
              <a:t>fragen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Woran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teilnehmen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Worüber</a:t>
            </a:r>
            <a:r>
              <a:rPr lang="cs-CZ" dirty="0" smtClean="0"/>
              <a:t> </a:t>
            </a:r>
            <a:r>
              <a:rPr lang="cs-CZ" dirty="0" err="1" smtClean="0"/>
              <a:t>unterhalten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Wofür</a:t>
            </a:r>
            <a:r>
              <a:rPr lang="cs-CZ" dirty="0" smtClean="0"/>
              <a:t> </a:t>
            </a:r>
            <a:r>
              <a:rPr lang="cs-CZ" dirty="0" err="1" smtClean="0"/>
              <a:t>interessiert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sich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88640"/>
            <a:ext cx="7772400" cy="6480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Antworten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positiv.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052736"/>
            <a:ext cx="6400800" cy="4586064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Erinnerst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Geburtstagsparty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Marion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Denkst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Eva?</a:t>
            </a:r>
          </a:p>
          <a:p>
            <a:r>
              <a:rPr lang="cs-CZ" dirty="0" err="1" smtClean="0"/>
              <a:t>Fangen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den </a:t>
            </a:r>
            <a:r>
              <a:rPr lang="cs-CZ" dirty="0" err="1" smtClean="0"/>
              <a:t>Matheaufgaben</a:t>
            </a:r>
            <a:r>
              <a:rPr lang="cs-CZ" dirty="0" smtClean="0"/>
              <a:t>  </a:t>
            </a:r>
            <a:r>
              <a:rPr lang="cs-CZ" dirty="0" err="1" smtClean="0"/>
              <a:t>sofort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Kümmerst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um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kleine</a:t>
            </a:r>
            <a:r>
              <a:rPr lang="cs-CZ" dirty="0" smtClean="0"/>
              <a:t> </a:t>
            </a:r>
            <a:r>
              <a:rPr lang="cs-CZ" dirty="0" err="1" smtClean="0"/>
              <a:t>Schwester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dich</a:t>
            </a:r>
            <a:r>
              <a:rPr lang="cs-CZ" dirty="0" smtClean="0"/>
              <a:t> um </a:t>
            </a:r>
            <a:r>
              <a:rPr lang="cs-CZ" dirty="0" err="1" smtClean="0"/>
              <a:t>die</a:t>
            </a:r>
            <a:r>
              <a:rPr lang="cs-CZ" dirty="0" smtClean="0"/>
              <a:t> Stelle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Sekräterin</a:t>
            </a:r>
            <a:r>
              <a:rPr lang="cs-CZ" dirty="0" smtClean="0"/>
              <a:t> </a:t>
            </a:r>
            <a:r>
              <a:rPr lang="cs-CZ" dirty="0" err="1" smtClean="0"/>
              <a:t>beworben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296143"/>
          </a:xfrm>
        </p:spPr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Lösung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060848"/>
            <a:ext cx="6400800" cy="3577952"/>
          </a:xfrm>
        </p:spPr>
        <p:txBody>
          <a:bodyPr/>
          <a:lstStyle/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erinnere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daran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denke</a:t>
            </a:r>
            <a:r>
              <a:rPr lang="cs-CZ" dirty="0" smtClean="0"/>
              <a:t> </a:t>
            </a:r>
            <a:r>
              <a:rPr lang="cs-CZ" dirty="0" err="1" smtClean="0"/>
              <a:t>immer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fangen</a:t>
            </a:r>
            <a:r>
              <a:rPr lang="cs-CZ" dirty="0" smtClean="0"/>
              <a:t> </a:t>
            </a:r>
            <a:r>
              <a:rPr lang="cs-CZ" dirty="0" err="1" smtClean="0"/>
              <a:t>damit</a:t>
            </a:r>
            <a:r>
              <a:rPr lang="cs-CZ" dirty="0" smtClean="0"/>
              <a:t> </a:t>
            </a:r>
            <a:r>
              <a:rPr lang="cs-CZ" dirty="0" err="1" smtClean="0"/>
              <a:t>sofort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kümmere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um </a:t>
            </a:r>
            <a:r>
              <a:rPr lang="cs-CZ" dirty="0" err="1" smtClean="0"/>
              <a:t>sie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Ja</a:t>
            </a:r>
            <a:r>
              <a:rPr lang="cs-CZ" dirty="0" smtClean="0"/>
              <a:t>,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darum</a:t>
            </a:r>
            <a:r>
              <a:rPr lang="cs-CZ" dirty="0" smtClean="0"/>
              <a:t> </a:t>
            </a:r>
            <a:r>
              <a:rPr lang="cs-CZ" dirty="0" err="1" smtClean="0"/>
              <a:t>beworben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122413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err="1" smtClean="0"/>
              <a:t>Ergänzen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richtigen</a:t>
            </a:r>
            <a:r>
              <a:rPr lang="cs-CZ" dirty="0" smtClean="0"/>
              <a:t> </a:t>
            </a:r>
            <a:r>
              <a:rPr lang="cs-CZ" dirty="0" err="1" smtClean="0"/>
              <a:t>Präpositionen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988840"/>
            <a:ext cx="6400800" cy="3649960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Wo</a:t>
            </a:r>
            <a:r>
              <a:rPr lang="cs-CZ" dirty="0" smtClean="0"/>
              <a:t>…… </a:t>
            </a:r>
            <a:r>
              <a:rPr lang="cs-CZ" dirty="0" err="1" smtClean="0"/>
              <a:t>lacht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Unser</a:t>
            </a:r>
            <a:r>
              <a:rPr lang="cs-CZ" dirty="0" smtClean="0"/>
              <a:t> </a:t>
            </a:r>
            <a:r>
              <a:rPr lang="cs-CZ" dirty="0" err="1" smtClean="0"/>
              <a:t>Nachbar</a:t>
            </a:r>
            <a:r>
              <a:rPr lang="cs-CZ" dirty="0" smtClean="0"/>
              <a:t> </a:t>
            </a:r>
            <a:r>
              <a:rPr lang="cs-CZ" dirty="0" err="1" smtClean="0"/>
              <a:t>leidet</a:t>
            </a:r>
            <a:r>
              <a:rPr lang="cs-CZ" dirty="0" smtClean="0"/>
              <a:t> ….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Depression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kannst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….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zwingen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Achte</a:t>
            </a:r>
            <a:r>
              <a:rPr lang="cs-CZ" dirty="0" smtClean="0"/>
              <a:t> …..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Gesundheit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schreibt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E-Mail …. </a:t>
            </a:r>
            <a:r>
              <a:rPr lang="cs-CZ" dirty="0" err="1" smtClean="0"/>
              <a:t>seinen</a:t>
            </a:r>
            <a:r>
              <a:rPr lang="cs-CZ" dirty="0" smtClean="0"/>
              <a:t> </a:t>
            </a:r>
            <a:r>
              <a:rPr lang="cs-CZ" dirty="0" err="1" smtClean="0"/>
              <a:t>Chef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080119"/>
          </a:xfrm>
        </p:spPr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Lösung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628800"/>
            <a:ext cx="6400800" cy="4010000"/>
          </a:xfrm>
        </p:spPr>
        <p:txBody>
          <a:bodyPr/>
          <a:lstStyle/>
          <a:p>
            <a:r>
              <a:rPr lang="cs-CZ" dirty="0" err="1" smtClean="0"/>
              <a:t>Worüber</a:t>
            </a:r>
            <a:r>
              <a:rPr lang="cs-CZ" dirty="0" smtClean="0"/>
              <a:t> </a:t>
            </a:r>
            <a:r>
              <a:rPr lang="cs-CZ" dirty="0" err="1" smtClean="0"/>
              <a:t>lacht</a:t>
            </a:r>
            <a:r>
              <a:rPr lang="cs-CZ" dirty="0" smtClean="0"/>
              <a:t> </a:t>
            </a:r>
            <a:r>
              <a:rPr lang="cs-CZ" dirty="0" err="1" smtClean="0"/>
              <a:t>ihr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Unser</a:t>
            </a:r>
            <a:r>
              <a:rPr lang="cs-CZ" dirty="0" smtClean="0"/>
              <a:t> </a:t>
            </a:r>
            <a:r>
              <a:rPr lang="cs-CZ" dirty="0" err="1" smtClean="0"/>
              <a:t>Nachbar</a:t>
            </a:r>
            <a:r>
              <a:rPr lang="cs-CZ" dirty="0" smtClean="0"/>
              <a:t> </a:t>
            </a:r>
            <a:r>
              <a:rPr lang="cs-CZ" dirty="0" err="1" smtClean="0"/>
              <a:t>leidet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Depression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kannst</a:t>
            </a:r>
            <a:r>
              <a:rPr lang="cs-CZ" dirty="0" smtClean="0"/>
              <a:t> </a:t>
            </a:r>
            <a:r>
              <a:rPr lang="cs-CZ" dirty="0" err="1" smtClean="0"/>
              <a:t>mich</a:t>
            </a:r>
            <a:r>
              <a:rPr lang="cs-CZ" dirty="0" smtClean="0"/>
              <a:t> </a:t>
            </a:r>
            <a:r>
              <a:rPr lang="cs-CZ" dirty="0" err="1" smtClean="0"/>
              <a:t>dazu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zwingen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Achte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Gesundheit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schreibt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E-Mail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seinen</a:t>
            </a:r>
            <a:r>
              <a:rPr lang="cs-CZ" dirty="0" smtClean="0"/>
              <a:t> </a:t>
            </a:r>
            <a:r>
              <a:rPr lang="cs-CZ" dirty="0" err="1" smtClean="0"/>
              <a:t>Chef</a:t>
            </a:r>
            <a:r>
              <a:rPr lang="cs-CZ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DUSILOVÁ, </a:t>
            </a:r>
            <a:r>
              <a:rPr lang="cs-CZ" sz="1800" dirty="0" err="1" smtClean="0"/>
              <a:t>Doris</a:t>
            </a:r>
            <a:r>
              <a:rPr lang="cs-CZ" sz="1800" dirty="0" smtClean="0"/>
              <a:t>. </a:t>
            </a:r>
            <a:r>
              <a:rPr lang="cs-CZ" sz="1800" i="1" dirty="0" err="1" smtClean="0"/>
              <a:t>Sprechen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Sie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Deutsch</a:t>
            </a:r>
            <a:r>
              <a:rPr lang="cs-CZ" sz="1800" i="1" dirty="0" smtClean="0"/>
              <a:t>?: učebnice němčiny pro střední a jazykové školy : [kniha pro učitele]</a:t>
            </a:r>
            <a:r>
              <a:rPr lang="cs-CZ" sz="1800" dirty="0" smtClean="0"/>
              <a:t>. 2.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Polyglot, c2003, 318 s., přílohy v různém stránkování. ISBN 80-861-9514-7. </a:t>
            </a:r>
          </a:p>
          <a:p>
            <a:r>
              <a:rPr lang="cs-CZ" sz="1800" dirty="0" smtClean="0"/>
              <a:t>HÖPPNEROVÁ, Věra. </a:t>
            </a:r>
            <a:r>
              <a:rPr lang="cs-CZ" sz="1800" i="1" dirty="0" err="1" smtClean="0"/>
              <a:t>Begleiter</a:t>
            </a:r>
            <a:r>
              <a:rPr lang="cs-CZ" sz="1800" i="1" dirty="0" smtClean="0"/>
              <a:t>: </a:t>
            </a:r>
            <a:r>
              <a:rPr lang="cs-CZ" sz="1800" i="1" dirty="0" err="1" smtClean="0"/>
              <a:t>Übungsgrammatik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zum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Lehrbuch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Deutsch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für</a:t>
            </a:r>
            <a:r>
              <a:rPr lang="cs-CZ" sz="1800" i="1" dirty="0" smtClean="0"/>
              <a:t> </a:t>
            </a:r>
            <a:r>
              <a:rPr lang="cs-CZ" sz="1800" i="1" dirty="0" err="1" smtClean="0"/>
              <a:t>Gymnasien</a:t>
            </a:r>
            <a:r>
              <a:rPr lang="cs-CZ" sz="1800" dirty="0" smtClean="0"/>
              <a:t>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v </a:t>
            </a:r>
            <a:r>
              <a:rPr lang="cs-CZ" sz="1800" dirty="0" err="1" smtClean="0"/>
              <a:t>nakl</a:t>
            </a:r>
            <a:r>
              <a:rPr lang="cs-CZ" sz="1800" dirty="0" smtClean="0"/>
              <a:t>. </a:t>
            </a:r>
            <a:r>
              <a:rPr lang="cs-CZ" sz="1800" dirty="0" err="1" smtClean="0"/>
              <a:t>Scientia</a:t>
            </a:r>
            <a:r>
              <a:rPr lang="cs-CZ" sz="1800" dirty="0" smtClean="0"/>
              <a:t>. Ilustrace Jiří Šrámek. Praha: </a:t>
            </a:r>
            <a:r>
              <a:rPr lang="cs-CZ" sz="1800" dirty="0" err="1" smtClean="0"/>
              <a:t>Scientia</a:t>
            </a:r>
            <a:r>
              <a:rPr lang="cs-CZ" sz="1800" dirty="0" smtClean="0"/>
              <a:t>, 1994, 225 s. ISBN 80-858-2774-3. </a:t>
            </a:r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516</Words>
  <Application>Microsoft Office PowerPoint</Application>
  <PresentationFormat>Předvádění na obrazovce (4:3)</PresentationFormat>
  <Paragraphs>82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1_Motiv sady Office</vt:lpstr>
      <vt:lpstr>Digitální učební materiál</vt:lpstr>
      <vt:lpstr>Pronominaladverbien – zájmenná příslovce</vt:lpstr>
      <vt:lpstr>Přiřaďte ke slovesům správnou předložku. Sprechen, bitten, fragen, sich freuen, teilnehmen, sich unterhalten, sich interessieren, sich kümmern </vt:lpstr>
      <vt:lpstr>Lösung:</vt:lpstr>
      <vt:lpstr> Bilden Sie Fragen, benutzen Sie Pronominaladverbien. </vt:lpstr>
      <vt:lpstr>Die Lösung:</vt:lpstr>
      <vt:lpstr>Antworten Sie positiv.</vt:lpstr>
      <vt:lpstr>Die Lösung</vt:lpstr>
      <vt:lpstr>Ergänzen Sie die richtigen Präpositionen.</vt:lpstr>
      <vt:lpstr>Die Lösung: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 Chudáčková</dc:creator>
  <cp:lastModifiedBy>siroky</cp:lastModifiedBy>
  <cp:revision>18</cp:revision>
  <dcterms:created xsi:type="dcterms:W3CDTF">2013-09-30T07:36:19Z</dcterms:created>
  <dcterms:modified xsi:type="dcterms:W3CDTF">2013-10-24T21:08:05Z</dcterms:modified>
</cp:coreProperties>
</file>