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9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0D5B"/>
    <a:srgbClr val="5F1993"/>
    <a:srgbClr val="8523CF"/>
    <a:srgbClr val="7B1383"/>
    <a:srgbClr val="C683E1"/>
    <a:srgbClr val="9B41DF"/>
    <a:srgbClr val="A530D4"/>
    <a:srgbClr val="F0D5F3"/>
    <a:srgbClr val="D9B0EA"/>
    <a:srgbClr val="C066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8900AFA-389D-4071-8557-14D7F3C86DF1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CFE4DFA-1731-4B71-B11B-A8A852533B0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560785"/>
              </p:ext>
            </p:extLst>
          </p:nvPr>
        </p:nvGraphicFramePr>
        <p:xfrm>
          <a:off x="1835696" y="112849"/>
          <a:ext cx="5867974" cy="6648585"/>
        </p:xfrm>
        <a:graphic>
          <a:graphicData uri="http://schemas.openxmlformats.org/drawingml/2006/table">
            <a:tbl>
              <a:tblPr/>
              <a:tblGrid>
                <a:gridCol w="1694400"/>
                <a:gridCol w="4173574"/>
              </a:tblGrid>
              <a:tr h="95742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14.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Řeky Severní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14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řeky Severní Ameriky.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slepé mapy. Aktivita slouží k motivaci, zopakování již známých pojmů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procvičení nových.</a:t>
                      </a:r>
                      <a:endParaRPr lang="cs-CZ" sz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56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5504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157192"/>
            <a:ext cx="3978768" cy="8684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3628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 Severní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54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86840" y="1700808"/>
            <a:ext cx="7498080" cy="230425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Severní Amerikou protéká několik řek. Největší  řekou Severní Ameriky  je řeka Mississippi. Mississippi protéká Spojenými státy americkými a ústí do Mexického zálivu. Mississippi protéká několika státy USA například: Mississippi, Missouri, Kentucky, Tennessee a dalšími . Mississippi je dlouhá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3950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km.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32560" y="359898"/>
            <a:ext cx="7406640" cy="14721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>
                <a:latin typeface="Arial" panose="020B0604020202020204" pitchFamily="34" charset="0"/>
                <a:cs typeface="Arial" panose="020B0604020202020204" pitchFamily="34" charset="0"/>
              </a:rPr>
              <a:t>Řeky Severní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14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jana.malkova\AppData\Local\Microsoft\Windows\Temporary Internet Files\Content.IE5\QVB9K3U4\MC900326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0688"/>
            <a:ext cx="4464496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31648" y="16458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Zakřivená spojnice 4"/>
          <p:cNvCxnSpPr/>
          <p:nvPr/>
        </p:nvCxnSpPr>
        <p:spPr>
          <a:xfrm rot="16200000" flipH="1">
            <a:off x="5119865" y="1267797"/>
            <a:ext cx="565212" cy="360040"/>
          </a:xfrm>
          <a:prstGeom prst="curvedConnector3">
            <a:avLst>
              <a:gd name="adj1" fmla="val 5490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Zakřivená spojnice 10"/>
          <p:cNvCxnSpPr/>
          <p:nvPr/>
        </p:nvCxnSpPr>
        <p:spPr>
          <a:xfrm rot="16200000" flipH="1">
            <a:off x="5789364" y="1714044"/>
            <a:ext cx="812460" cy="353215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221358" y="226027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Zakřivená spojnice 14"/>
          <p:cNvCxnSpPr/>
          <p:nvPr/>
        </p:nvCxnSpPr>
        <p:spPr>
          <a:xfrm rot="5400000" flipH="1" flipV="1">
            <a:off x="7002270" y="3483006"/>
            <a:ext cx="828092" cy="50405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Zakřivená spojnice 16"/>
          <p:cNvCxnSpPr/>
          <p:nvPr/>
        </p:nvCxnSpPr>
        <p:spPr>
          <a:xfrm rot="16200000" flipV="1">
            <a:off x="6372200" y="3356992"/>
            <a:ext cx="1152128" cy="432048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Zakřivená spojnice 18"/>
          <p:cNvCxnSpPr/>
          <p:nvPr/>
        </p:nvCxnSpPr>
        <p:spPr>
          <a:xfrm rot="10800000">
            <a:off x="6195594" y="3320988"/>
            <a:ext cx="968694" cy="828092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Zakřivená spojnice 20"/>
          <p:cNvCxnSpPr/>
          <p:nvPr/>
        </p:nvCxnSpPr>
        <p:spPr>
          <a:xfrm rot="5400000" flipH="1" flipV="1">
            <a:off x="5400378" y="3888222"/>
            <a:ext cx="792089" cy="285652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Zakřivená spojnice 22"/>
          <p:cNvCxnSpPr/>
          <p:nvPr/>
        </p:nvCxnSpPr>
        <p:spPr>
          <a:xfrm rot="16200000" flipH="1">
            <a:off x="7097290" y="4216078"/>
            <a:ext cx="278013" cy="14401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Zakřivená spojnice 24"/>
          <p:cNvCxnSpPr/>
          <p:nvPr/>
        </p:nvCxnSpPr>
        <p:spPr>
          <a:xfrm rot="10800000">
            <a:off x="6372200" y="4149080"/>
            <a:ext cx="864096" cy="139007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328940" y="33209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95891" y="325499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32811" y="34396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378254" y="38089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88406" y="39187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Zakřivená spojnice 31"/>
          <p:cNvCxnSpPr/>
          <p:nvPr/>
        </p:nvCxnSpPr>
        <p:spPr>
          <a:xfrm flipV="1">
            <a:off x="5653596" y="2780928"/>
            <a:ext cx="718603" cy="216023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5637563" y="29664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68498" y="6336452"/>
            <a:ext cx="896290" cy="369332"/>
          </a:xfrm>
          <a:prstGeom prst="rect">
            <a:avLst/>
          </a:prstGeom>
          <a:solidFill>
            <a:srgbClr val="F0D5F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Yukon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389491" y="1730423"/>
            <a:ext cx="1444789" cy="369332"/>
          </a:xfrm>
          <a:prstGeom prst="rect">
            <a:avLst/>
          </a:prstGeom>
          <a:solidFill>
            <a:srgbClr val="D9B0EA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411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Mackenzie</a:t>
            </a:r>
            <a:endParaRPr lang="cs-CZ" b="1" dirty="0">
              <a:solidFill>
                <a:srgbClr val="6411A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163502" y="2411596"/>
            <a:ext cx="1608298" cy="369332"/>
          </a:xfrm>
          <a:prstGeom prst="rect">
            <a:avLst/>
          </a:prstGeom>
          <a:solidFill>
            <a:srgbClr val="C683E1"/>
          </a:solidFill>
          <a:ln>
            <a:solidFill>
              <a:srgbClr val="9B41DF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8E26B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Sv.Vavřinec</a:t>
            </a:r>
            <a:endParaRPr lang="cs-CZ" b="1" dirty="0">
              <a:solidFill>
                <a:srgbClr val="8E26B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52443" y="3097959"/>
            <a:ext cx="1133644" cy="369332"/>
          </a:xfrm>
          <a:prstGeom prst="rect">
            <a:avLst/>
          </a:prstGeom>
          <a:solidFill>
            <a:srgbClr val="A530D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683E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Missouri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1330752" y="3747885"/>
            <a:ext cx="1489961" cy="369332"/>
          </a:xfrm>
          <a:prstGeom prst="rect">
            <a:avLst/>
          </a:prstGeom>
          <a:solidFill>
            <a:srgbClr val="8E26B8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D9B0E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Mississippi</a:t>
            </a:r>
            <a:endParaRPr lang="cs-CZ" b="1" dirty="0">
              <a:solidFill>
                <a:srgbClr val="D9B0E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855181" y="5675195"/>
            <a:ext cx="127253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0BCF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Colorado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1084411" y="949370"/>
            <a:ext cx="1334317" cy="369332"/>
          </a:xfrm>
          <a:prstGeom prst="rect">
            <a:avLst/>
          </a:prstGeom>
          <a:solidFill>
            <a:srgbClr val="F0D5F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5C107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Columbia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2116643" y="4439752"/>
            <a:ext cx="1272533" cy="369332"/>
          </a:xfrm>
          <a:prstGeom prst="rect">
            <a:avLst/>
          </a:prstGeom>
          <a:solidFill>
            <a:srgbClr val="5F199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66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Arkansas</a:t>
            </a:r>
            <a:endParaRPr lang="cs-CZ" b="1" dirty="0">
              <a:solidFill>
                <a:srgbClr val="C066D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4" name="Zakřivená spojnice 43"/>
          <p:cNvCxnSpPr/>
          <p:nvPr/>
        </p:nvCxnSpPr>
        <p:spPr>
          <a:xfrm>
            <a:off x="7308305" y="2966484"/>
            <a:ext cx="504055" cy="18466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7668344" y="293573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291825" y="5013006"/>
            <a:ext cx="710451" cy="369332"/>
          </a:xfrm>
          <a:prstGeom prst="rect">
            <a:avLst/>
          </a:prstGeom>
          <a:solidFill>
            <a:srgbClr val="550D5B"/>
          </a:solidFill>
          <a:ln>
            <a:solidFill>
              <a:srgbClr val="9B41DF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0D5F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Ohio</a:t>
            </a:r>
          </a:p>
        </p:txBody>
      </p:sp>
      <p:sp>
        <p:nvSpPr>
          <p:cNvPr id="48" name="Zaoblený obdélník 47"/>
          <p:cNvSpPr/>
          <p:nvPr/>
        </p:nvSpPr>
        <p:spPr>
          <a:xfrm>
            <a:off x="2793851" y="6292518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A530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2584105" y="936611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2974201" y="1633998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Zaoblený obdélník 63"/>
          <p:cNvSpPr/>
          <p:nvPr/>
        </p:nvSpPr>
        <p:spPr>
          <a:xfrm>
            <a:off x="2974201" y="2401006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Zaoblený obdélník 64"/>
          <p:cNvSpPr/>
          <p:nvPr/>
        </p:nvSpPr>
        <p:spPr>
          <a:xfrm>
            <a:off x="3459795" y="3048454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3029136" y="3735034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3554782" y="4439752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Zaoblený obdélník 67"/>
          <p:cNvSpPr/>
          <p:nvPr/>
        </p:nvSpPr>
        <p:spPr>
          <a:xfrm>
            <a:off x="2204748" y="4969072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Zaoblený obdélník 68"/>
          <p:cNvSpPr/>
          <p:nvPr/>
        </p:nvSpPr>
        <p:spPr>
          <a:xfrm>
            <a:off x="3304185" y="5631261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082793" y="251147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čísla ze slepé mapy Severní Ameriky k uvedeným pojmům:</a:t>
            </a:r>
            <a:endParaRPr lang="cs-CZ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747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1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9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5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26" grpId="0"/>
      <p:bldP spid="27" grpId="0"/>
      <p:bldP spid="28" grpId="0"/>
      <p:bldP spid="29" grpId="0"/>
      <p:bldP spid="30" grpId="0"/>
      <p:bldP spid="33" grpId="0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5" grpId="0"/>
      <p:bldP spid="46" grpId="0" animBg="1"/>
      <p:bldP spid="48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jana.malkova\AppData\Local\Microsoft\Windows\Temporary Internet Files\Content.IE5\QVB9K3U4\MC900326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0688"/>
            <a:ext cx="4464496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31648" y="166232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Zakřivená spojnice 3"/>
          <p:cNvCxnSpPr/>
          <p:nvPr/>
        </p:nvCxnSpPr>
        <p:spPr>
          <a:xfrm rot="16200000" flipH="1">
            <a:off x="5119865" y="1267797"/>
            <a:ext cx="565212" cy="360040"/>
          </a:xfrm>
          <a:prstGeom prst="curvedConnector3">
            <a:avLst>
              <a:gd name="adj1" fmla="val 5490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Zakřivená spojnice 4"/>
          <p:cNvCxnSpPr/>
          <p:nvPr/>
        </p:nvCxnSpPr>
        <p:spPr>
          <a:xfrm rot="16200000" flipH="1">
            <a:off x="5789364" y="1714044"/>
            <a:ext cx="812460" cy="353215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221358" y="226027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Zakřivená spojnice 6"/>
          <p:cNvCxnSpPr/>
          <p:nvPr/>
        </p:nvCxnSpPr>
        <p:spPr>
          <a:xfrm rot="5400000" flipH="1" flipV="1">
            <a:off x="7002270" y="3483006"/>
            <a:ext cx="828092" cy="50405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Zakřivená spojnice 7"/>
          <p:cNvCxnSpPr/>
          <p:nvPr/>
        </p:nvCxnSpPr>
        <p:spPr>
          <a:xfrm rot="16200000" flipV="1">
            <a:off x="6372200" y="3356992"/>
            <a:ext cx="1152128" cy="432048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nice 8"/>
          <p:cNvCxnSpPr/>
          <p:nvPr/>
        </p:nvCxnSpPr>
        <p:spPr>
          <a:xfrm rot="10800000">
            <a:off x="6195594" y="3320988"/>
            <a:ext cx="968694" cy="828092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Zakřivená spojnice 9"/>
          <p:cNvCxnSpPr/>
          <p:nvPr/>
        </p:nvCxnSpPr>
        <p:spPr>
          <a:xfrm rot="5400000" flipH="1" flipV="1">
            <a:off x="5400378" y="3888222"/>
            <a:ext cx="792089" cy="285652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Zakřivená spojnice 10"/>
          <p:cNvCxnSpPr/>
          <p:nvPr/>
        </p:nvCxnSpPr>
        <p:spPr>
          <a:xfrm rot="16200000" flipH="1">
            <a:off x="7097290" y="4216078"/>
            <a:ext cx="278013" cy="14401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Zakřivená spojnice 11"/>
          <p:cNvCxnSpPr/>
          <p:nvPr/>
        </p:nvCxnSpPr>
        <p:spPr>
          <a:xfrm rot="10800000">
            <a:off x="6372200" y="4149080"/>
            <a:ext cx="864096" cy="139007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328940" y="33209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95891" y="325499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32811" y="34396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8254" y="38089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88406" y="39187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Zakřivená spojnice 17"/>
          <p:cNvCxnSpPr/>
          <p:nvPr/>
        </p:nvCxnSpPr>
        <p:spPr>
          <a:xfrm flipV="1">
            <a:off x="5653596" y="2780928"/>
            <a:ext cx="718603" cy="216023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637563" y="29664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89085" y="6309320"/>
            <a:ext cx="896290" cy="369332"/>
          </a:xfrm>
          <a:prstGeom prst="rect">
            <a:avLst/>
          </a:prstGeom>
          <a:solidFill>
            <a:srgbClr val="F0D5F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Yukon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019472" y="1767583"/>
            <a:ext cx="1444789" cy="369332"/>
          </a:xfrm>
          <a:prstGeom prst="rect">
            <a:avLst/>
          </a:prstGeom>
          <a:solidFill>
            <a:srgbClr val="D9B0EA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411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Mackenzie</a:t>
            </a:r>
            <a:endParaRPr lang="cs-CZ" b="1" dirty="0">
              <a:solidFill>
                <a:srgbClr val="6411A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63502" y="2411596"/>
            <a:ext cx="1608298" cy="369332"/>
          </a:xfrm>
          <a:prstGeom prst="rect">
            <a:avLst/>
          </a:prstGeom>
          <a:solidFill>
            <a:srgbClr val="C683E1"/>
          </a:solidFill>
          <a:ln>
            <a:solidFill>
              <a:srgbClr val="9B41DF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8E26B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Sv.Vavřinec</a:t>
            </a:r>
            <a:endParaRPr lang="cs-CZ" b="1" dirty="0">
              <a:solidFill>
                <a:srgbClr val="8E26B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08748" y="3070332"/>
            <a:ext cx="1133644" cy="369332"/>
          </a:xfrm>
          <a:prstGeom prst="rect">
            <a:avLst/>
          </a:prstGeom>
          <a:solidFill>
            <a:srgbClr val="A530D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683E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Missouri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996887" y="3747885"/>
            <a:ext cx="1489961" cy="369332"/>
          </a:xfrm>
          <a:prstGeom prst="rect">
            <a:avLst/>
          </a:prstGeom>
          <a:solidFill>
            <a:srgbClr val="8E26B8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D9B0E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Mississippi</a:t>
            </a:r>
            <a:endParaRPr lang="cs-CZ" b="1" dirty="0">
              <a:solidFill>
                <a:srgbClr val="D9B0E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06318" y="5490529"/>
            <a:ext cx="1272533" cy="3693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0BCF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Colorado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996887" y="949370"/>
            <a:ext cx="1334317" cy="369332"/>
          </a:xfrm>
          <a:prstGeom prst="rect">
            <a:avLst/>
          </a:prstGeom>
          <a:solidFill>
            <a:srgbClr val="F0D5F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5C107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Columbia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967651" y="4375956"/>
            <a:ext cx="1259491" cy="369332"/>
          </a:xfrm>
          <a:prstGeom prst="rect">
            <a:avLst/>
          </a:prstGeom>
          <a:solidFill>
            <a:srgbClr val="5F199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66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Arkansas</a:t>
            </a:r>
            <a:endParaRPr lang="cs-CZ" b="1" dirty="0">
              <a:solidFill>
                <a:srgbClr val="C066D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8" name="Zakřivená spojnice 27"/>
          <p:cNvCxnSpPr/>
          <p:nvPr/>
        </p:nvCxnSpPr>
        <p:spPr>
          <a:xfrm>
            <a:off x="7308305" y="2966484"/>
            <a:ext cx="504055" cy="18466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668344" y="293573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291825" y="5013006"/>
            <a:ext cx="710451" cy="369332"/>
          </a:xfrm>
          <a:prstGeom prst="rect">
            <a:avLst/>
          </a:prstGeom>
          <a:solidFill>
            <a:srgbClr val="550D5B"/>
          </a:solidFill>
          <a:ln>
            <a:solidFill>
              <a:srgbClr val="9B41DF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0D5F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Ohio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2955690" y="6265386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A530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32" name="Zaoblený obdélník 31"/>
          <p:cNvSpPr/>
          <p:nvPr/>
        </p:nvSpPr>
        <p:spPr>
          <a:xfrm>
            <a:off x="2507062" y="936611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703992" y="1723649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955262" y="2401006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3412125" y="2982464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675570" y="3691880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37" name="Zaoblený obdélník 36"/>
          <p:cNvSpPr/>
          <p:nvPr/>
        </p:nvSpPr>
        <p:spPr>
          <a:xfrm>
            <a:off x="3384416" y="4288088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2181120" y="4969072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39" name="Zaoblený obdélník 38"/>
          <p:cNvSpPr/>
          <p:nvPr/>
        </p:nvSpPr>
        <p:spPr>
          <a:xfrm>
            <a:off x="3583767" y="5446595"/>
            <a:ext cx="720080" cy="457200"/>
          </a:xfrm>
          <a:prstGeom prst="roundRect">
            <a:avLst/>
          </a:prstGeom>
          <a:solidFill>
            <a:schemeClr val="bg1"/>
          </a:solidFill>
          <a:ln>
            <a:solidFill>
              <a:srgbClr val="9B41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163502" y="237835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9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3" grpId="0"/>
      <p:bldP spid="14" grpId="0"/>
      <p:bldP spid="15" grpId="0"/>
      <p:bldP spid="16" grpId="0"/>
      <p:bldP spid="17" grpId="0"/>
      <p:bldP spid="19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187624" y="62068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>
              <a:buFont typeface="Wingdings 2"/>
              <a:buNone/>
            </a:pPr>
            <a:r>
              <a:rPr lang="cs-CZ" sz="1800" smtClean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Font typeface="Wingdings 2"/>
              <a:buNone/>
            </a:pPr>
            <a:r>
              <a:rPr lang="cs-CZ" sz="1800" smtClean="0">
                <a:latin typeface="Arial" panose="020B0604020202020204" pitchFamily="34" charset="0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Mozartova 24, příspěvková organizace.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6542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</TotalTime>
  <Words>252</Words>
  <Application>Microsoft Office PowerPoint</Application>
  <PresentationFormat>Předvádění na obrazovce (4:3)</PresentationFormat>
  <Paragraphs>78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Řeky Severní Ameriky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Jana Málková</cp:lastModifiedBy>
  <cp:revision>26</cp:revision>
  <dcterms:created xsi:type="dcterms:W3CDTF">2013-08-28T19:12:29Z</dcterms:created>
  <dcterms:modified xsi:type="dcterms:W3CDTF">2013-10-15T19:48:24Z</dcterms:modified>
</cp:coreProperties>
</file>