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00636-D041-4D81-8FBA-E47657F3690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4D3DB-1134-4EDA-B3E0-DC920434B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00636-D041-4D81-8FBA-E47657F3690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4D3DB-1134-4EDA-B3E0-DC920434B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00636-D041-4D81-8FBA-E47657F3690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4D3DB-1134-4EDA-B3E0-DC920434B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00636-D041-4D81-8FBA-E47657F3690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4D3DB-1134-4EDA-B3E0-DC920434B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00636-D041-4D81-8FBA-E47657F3690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4D3DB-1134-4EDA-B3E0-DC920434B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00636-D041-4D81-8FBA-E47657F3690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4D3DB-1134-4EDA-B3E0-DC920434B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00636-D041-4D81-8FBA-E47657F3690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4D3DB-1134-4EDA-B3E0-DC920434B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00636-D041-4D81-8FBA-E47657F3690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4D3DB-1134-4EDA-B3E0-DC920434B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00636-D041-4D81-8FBA-E47657F3690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4D3DB-1134-4EDA-B3E0-DC920434B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00636-D041-4D81-8FBA-E47657F3690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4D3DB-1134-4EDA-B3E0-DC920434B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00636-D041-4D81-8FBA-E47657F3690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4D3DB-1134-4EDA-B3E0-DC920434B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500636-D041-4D81-8FBA-E47657F3690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14D3DB-1134-4EDA-B3E0-DC920434B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</a:t>
            </a:r>
            <a:r>
              <a:rPr lang="cs-CZ" dirty="0" smtClean="0"/>
              <a:t>škola Doudleby</a:t>
            </a:r>
            <a:endParaRPr lang="cs-CZ" dirty="0" smtClean="0"/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 </a:t>
            </a:r>
            <a:r>
              <a:rPr lang="cs-CZ" dirty="0" smtClean="0"/>
              <a:t>Čísla větší a menší 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VY_32_INOVACE_09_POROVNÁVANÍ ČÍSEL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1.9</a:t>
            </a:r>
            <a:r>
              <a:rPr lang="cs-CZ" dirty="0" smtClean="0"/>
              <a:t>.2013</a:t>
            </a:r>
            <a:endParaRPr lang="cs-CZ" dirty="0" smtClean="0"/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</a:t>
            </a:r>
            <a:r>
              <a:rPr lang="cs-CZ" smtClean="0"/>
              <a:t>porovnávání</a:t>
            </a:r>
            <a:r>
              <a:rPr lang="cs-CZ" smtClean="0"/>
              <a:t> čísel </a:t>
            </a:r>
            <a:r>
              <a:rPr lang="cs-CZ" dirty="0" smtClean="0"/>
              <a:t>pomocí 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Porovnej: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 630            650                      950             900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 870            910                      503             550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 smtClean="0"/>
              <a:t>     600             480                     198             203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 710             730                     460             480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75656" y="1916832"/>
            <a:ext cx="936104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i="1" dirty="0"/>
          </a:p>
        </p:txBody>
      </p:sp>
      <p:sp>
        <p:nvSpPr>
          <p:cNvPr id="12" name="Obdélník 11"/>
          <p:cNvSpPr/>
          <p:nvPr/>
        </p:nvSpPr>
        <p:spPr>
          <a:xfrm>
            <a:off x="6444208" y="5877272"/>
            <a:ext cx="936104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i="1" dirty="0"/>
          </a:p>
        </p:txBody>
      </p:sp>
      <p:sp>
        <p:nvSpPr>
          <p:cNvPr id="13" name="Obdélník 12"/>
          <p:cNvSpPr/>
          <p:nvPr/>
        </p:nvSpPr>
        <p:spPr>
          <a:xfrm>
            <a:off x="6444208" y="4509120"/>
            <a:ext cx="936104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i="1" dirty="0"/>
          </a:p>
        </p:txBody>
      </p:sp>
      <p:sp>
        <p:nvSpPr>
          <p:cNvPr id="14" name="Obdélník 13"/>
          <p:cNvSpPr/>
          <p:nvPr/>
        </p:nvSpPr>
        <p:spPr>
          <a:xfrm>
            <a:off x="6444208" y="3212976"/>
            <a:ext cx="936104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i="1" dirty="0"/>
          </a:p>
        </p:txBody>
      </p:sp>
      <p:sp>
        <p:nvSpPr>
          <p:cNvPr id="15" name="Obdélník 14"/>
          <p:cNvSpPr/>
          <p:nvPr/>
        </p:nvSpPr>
        <p:spPr>
          <a:xfrm>
            <a:off x="6444208" y="1916832"/>
            <a:ext cx="936104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i="1" dirty="0"/>
          </a:p>
        </p:txBody>
      </p:sp>
      <p:sp>
        <p:nvSpPr>
          <p:cNvPr id="16" name="Obdélník 15"/>
          <p:cNvSpPr/>
          <p:nvPr/>
        </p:nvSpPr>
        <p:spPr>
          <a:xfrm>
            <a:off x="1475656" y="5805264"/>
            <a:ext cx="936104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i="1" dirty="0"/>
          </a:p>
        </p:txBody>
      </p:sp>
      <p:sp>
        <p:nvSpPr>
          <p:cNvPr id="17" name="Obdélník 16"/>
          <p:cNvSpPr/>
          <p:nvPr/>
        </p:nvSpPr>
        <p:spPr>
          <a:xfrm>
            <a:off x="1475656" y="4509120"/>
            <a:ext cx="936104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i="1" dirty="0"/>
          </a:p>
        </p:txBody>
      </p:sp>
      <p:sp>
        <p:nvSpPr>
          <p:cNvPr id="18" name="Obdélník 17"/>
          <p:cNvSpPr/>
          <p:nvPr/>
        </p:nvSpPr>
        <p:spPr>
          <a:xfrm>
            <a:off x="1475656" y="3212976"/>
            <a:ext cx="936104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i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Najdi dvě čísla se stejným počtem stovek větší označ </a:t>
            </a:r>
            <a:r>
              <a:rPr lang="cs-CZ" u="sng" dirty="0" smtClean="0">
                <a:solidFill>
                  <a:srgbClr val="00B0F0"/>
                </a:solidFill>
              </a:rPr>
              <a:t>modře</a:t>
            </a:r>
            <a:r>
              <a:rPr lang="cs-CZ" u="sng" dirty="0" smtClean="0"/>
              <a:t>, větší </a:t>
            </a:r>
            <a:r>
              <a:rPr lang="cs-CZ" u="sng" dirty="0" smtClean="0">
                <a:solidFill>
                  <a:srgbClr val="FF0000"/>
                </a:solidFill>
              </a:rPr>
              <a:t>červeně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4932040" y="2852936"/>
            <a:ext cx="1296144" cy="86409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>
                <a:solidFill>
                  <a:schemeClr val="tx1"/>
                </a:solidFill>
              </a:rPr>
              <a:t>703</a:t>
            </a:r>
            <a:endParaRPr lang="cs-CZ" sz="3600" i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51520" y="5661248"/>
            <a:ext cx="1296144" cy="86409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>
                <a:solidFill>
                  <a:schemeClr val="tx1"/>
                </a:solidFill>
              </a:rPr>
              <a:t>166</a:t>
            </a:r>
            <a:endParaRPr lang="cs-CZ" sz="3600" i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051720" y="3140968"/>
            <a:ext cx="1296144" cy="86409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>
                <a:solidFill>
                  <a:schemeClr val="tx1"/>
                </a:solidFill>
              </a:rPr>
              <a:t>606</a:t>
            </a:r>
            <a:endParaRPr lang="cs-CZ" sz="3600" i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95536" y="1340768"/>
            <a:ext cx="1296144" cy="86409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>
                <a:solidFill>
                  <a:schemeClr val="tx1"/>
                </a:solidFill>
              </a:rPr>
              <a:t>260</a:t>
            </a:r>
            <a:endParaRPr lang="cs-CZ" sz="3600" i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012160" y="4509120"/>
            <a:ext cx="1296144" cy="86409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>
                <a:solidFill>
                  <a:schemeClr val="tx1"/>
                </a:solidFill>
              </a:rPr>
              <a:t>369</a:t>
            </a:r>
            <a:endParaRPr lang="cs-CZ" sz="3600" i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51520" y="2852936"/>
            <a:ext cx="1296144" cy="86409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>
                <a:solidFill>
                  <a:schemeClr val="tx1"/>
                </a:solidFill>
              </a:rPr>
              <a:t>401</a:t>
            </a:r>
            <a:endParaRPr lang="cs-CZ" sz="3600" i="1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572000" y="5661248"/>
            <a:ext cx="1296144" cy="86409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>
                <a:solidFill>
                  <a:schemeClr val="tx1"/>
                </a:solidFill>
              </a:rPr>
              <a:t>505</a:t>
            </a:r>
            <a:endParaRPr lang="cs-CZ" sz="3600" i="1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788024" y="1484784"/>
            <a:ext cx="1296144" cy="86409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>
                <a:solidFill>
                  <a:schemeClr val="tx1"/>
                </a:solidFill>
              </a:rPr>
              <a:t>735</a:t>
            </a:r>
            <a:endParaRPr lang="cs-CZ" sz="3600" i="1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7164288" y="3356992"/>
            <a:ext cx="1296144" cy="86409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>
                <a:solidFill>
                  <a:schemeClr val="tx1"/>
                </a:solidFill>
              </a:rPr>
              <a:t>839</a:t>
            </a:r>
            <a:endParaRPr lang="cs-CZ" sz="3600" i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779912" y="4005064"/>
            <a:ext cx="1296144" cy="86409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>
                <a:solidFill>
                  <a:schemeClr val="tx1"/>
                </a:solidFill>
              </a:rPr>
              <a:t>156</a:t>
            </a:r>
            <a:endParaRPr lang="cs-CZ" sz="3600" i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1403648" y="4509120"/>
            <a:ext cx="1296144" cy="86409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>
                <a:solidFill>
                  <a:schemeClr val="tx1"/>
                </a:solidFill>
              </a:rPr>
              <a:t>410</a:t>
            </a:r>
            <a:endParaRPr lang="cs-CZ" sz="3600" i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555776" y="1772816"/>
            <a:ext cx="1296144" cy="86409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>
                <a:solidFill>
                  <a:schemeClr val="tx1"/>
                </a:solidFill>
              </a:rPr>
              <a:t>320</a:t>
            </a:r>
            <a:endParaRPr lang="cs-CZ" sz="3600" i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7308304" y="5589240"/>
            <a:ext cx="1296144" cy="93610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>
                <a:solidFill>
                  <a:schemeClr val="tx1"/>
                </a:solidFill>
              </a:rPr>
              <a:t>238</a:t>
            </a:r>
            <a:endParaRPr lang="cs-CZ" sz="3600" i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2411760" y="5589240"/>
            <a:ext cx="1296144" cy="86409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>
                <a:solidFill>
                  <a:schemeClr val="tx1"/>
                </a:solidFill>
              </a:rPr>
              <a:t>555</a:t>
            </a:r>
            <a:endParaRPr lang="cs-CZ" sz="3600" i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7092280" y="1700808"/>
            <a:ext cx="1296144" cy="86409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>
                <a:solidFill>
                  <a:schemeClr val="tx1"/>
                </a:solidFill>
              </a:rPr>
              <a:t>829</a:t>
            </a:r>
            <a:endParaRPr lang="cs-CZ" sz="3600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Dopiš čísla: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400" dirty="0" smtClean="0"/>
              <a:t>   ________          &lt; 630 &lt;     ________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   ________          &gt; 157 &gt;     ________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    ________         &gt; 303 &gt;      ________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    ________         &gt; 397 &gt;      ________</a:t>
            </a: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163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Porovnej:</vt:lpstr>
      <vt:lpstr>Najdi dvě čísla se stejným počtem stovek větší označ modře, větší červeně</vt:lpstr>
      <vt:lpstr>Dopiš čísla: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9</cp:revision>
  <dcterms:created xsi:type="dcterms:W3CDTF">2013-09-14T20:03:55Z</dcterms:created>
  <dcterms:modified xsi:type="dcterms:W3CDTF">2013-10-13T20:31:42Z</dcterms:modified>
</cp:coreProperties>
</file>