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1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378888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VY_32_INOVACE_06_A_02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Kanalizační potrubí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Názvosloví rozvodů   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>
                <a:latin typeface="Arial Narrow" pitchFamily="34" charset="0"/>
                <a:cs typeface="Times New Roman" pitchFamily="18" charset="0"/>
              </a:rPr>
              <a:t>Názvosloví vnitřních kanalizačních rozvodů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Odtokové </a:t>
            </a:r>
            <a:r>
              <a:rPr lang="cs-CZ" sz="2800" dirty="0" err="1">
                <a:latin typeface="Arial Narrow" pitchFamily="34" charset="0"/>
                <a:cs typeface="Times New Roman" pitchFamily="18" charset="0"/>
              </a:rPr>
              <a:t>potrubí-odvádí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 odpadní vody volně bez sifonu nad vpusť /např. od máchací kádě/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Připojovací </a:t>
            </a:r>
            <a:r>
              <a:rPr lang="cs-CZ" sz="2800" dirty="0" err="1">
                <a:latin typeface="Arial Narrow" pitchFamily="34" charset="0"/>
                <a:cs typeface="Times New Roman" pitchFamily="18" charset="0"/>
              </a:rPr>
              <a:t>potrubí-slouží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 k napojení zařizovacích předmětů nebo vpustí na odpadní potrubí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Odpadní </a:t>
            </a:r>
            <a:r>
              <a:rPr lang="cs-CZ" sz="2800" dirty="0" err="1">
                <a:latin typeface="Arial Narrow" pitchFamily="34" charset="0"/>
                <a:cs typeface="Times New Roman" pitchFamily="18" charset="0"/>
              </a:rPr>
              <a:t>potrubí-svislé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 potrubí které propojuje připojovací potrubí se svodným potrubím /nesprávně nazývaným stoupacím/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Větrací </a:t>
            </a:r>
            <a:r>
              <a:rPr lang="cs-CZ" sz="2800" dirty="0" err="1">
                <a:latin typeface="Arial Narrow" pitchFamily="34" charset="0"/>
                <a:cs typeface="Times New Roman" pitchFamily="18" charset="0"/>
              </a:rPr>
              <a:t>potrubí-prodloužení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 odpadního potrubí od nejvýše připojeného zařizovacího předmětu na střechu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Kanalizační potrubí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Svody-ležatá potrubí která odvádí odpadní vody z odpadních potrubí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nebo podlahových vpustí do kanalizační přípojky, mají vnitřní a venkovní část, dělí se na hlavní a vedlejší.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Tato potrubí odvádí splašky do těchto druhů kanalizace: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-jednotná – všechny odpadní vody tečou jedním potrubím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-oddílná – splašky a dešťová voda mají své potrubí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Gravitační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tlaková</a:t>
            </a:r>
          </a:p>
          <a:p>
            <a:pPr marL="808673" lvl="1" indent="-442913">
              <a:spcBef>
                <a:spcPts val="12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endParaRPr lang="cs-CZ" dirty="0" smtClean="0">
              <a:latin typeface="Arial Narrow" pitchFamily="34" charset="0"/>
              <a:cs typeface="Times New Roman" pitchFamily="18" charset="0"/>
            </a:endParaRPr>
          </a:p>
          <a:p>
            <a:pPr marL="640080" lvl="2" indent="0">
              <a:spcBef>
                <a:spcPts val="1200"/>
              </a:spcBef>
              <a:buNone/>
            </a:pPr>
            <a:endParaRPr lang="cs-CZ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Kanalizační potrubí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svodné potrubí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odpadní potrubí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odtokové potrubí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připojovací potrubí</a:t>
            </a: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882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II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, 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2005  Informatorium 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80-7333-033-4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1797</TotalTime>
  <Words>271</Words>
  <Application>Microsoft Office PowerPoint</Application>
  <PresentationFormat>Předvádění na obrazovce (4:3)</PresentationFormat>
  <Paragraphs>56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 pavel</dc:creator>
  <cp:lastModifiedBy>NEPOKOJ Václav</cp:lastModifiedBy>
  <cp:revision>178</cp:revision>
  <dcterms:created xsi:type="dcterms:W3CDTF">2012-04-09T07:10:25Z</dcterms:created>
  <dcterms:modified xsi:type="dcterms:W3CDTF">2013-10-17T09:45:29Z</dcterms:modified>
</cp:coreProperties>
</file>