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72" r:id="rId4"/>
    <p:sldId id="269" r:id="rId5"/>
    <p:sldId id="270" r:id="rId6"/>
    <p:sldId id="27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VY_32_INOVACE_05_A_04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Paliva – druhy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Ztráty tepla objektu nahrazujeme teplem získaným spalováním určitého množství paliva.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Množství je závislé na teplu, které dokážeme z paliva získat. To je ovlivněno jak výhřevností tak i účinností spalování.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Paliva lze rozdělit podle skupenství: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Kapalná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náročnější na přepravu a skladování.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Nafta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Lehký topný olej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druhy</a:t>
            </a:r>
          </a:p>
        </p:txBody>
      </p:sp>
    </p:spTree>
    <p:extLst>
      <p:ext uri="{BB962C8B-B14F-4D97-AF65-F5344CB8AC3E}">
        <p14:creationId xmlns:p14="http://schemas.microsoft.com/office/powerpoint/2010/main" xmlns="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1 – Plynná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náročnější na bezpečnost malé emise.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Zemní plyn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Propan butan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Bioplyn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2 – Pevná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většinou nutné skladovací prostory, horší manipulace a  podstatně více emisí.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Uhlí – hnědé a černé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Koks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druhy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Brikety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Lignit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Dřevo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Upravená dřevní hmota – dřevěné brikety,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peletky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štěpka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kůra a podobný dřevní odpad.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4 – Elektrická energie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nejčistější zdroj v závislosti na jejím získávání (druhy elektráren – tepelná, vodní, větrné, solární, termální)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druhy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5 – Solární energie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zdroj v závislý na slunečním záření.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Každé palivo má své klady a zápory. Proto lze najít zdroje využívající jednotlivé druhy paliv, ale v současné době je využíván především zemní plyn a tuhá paliva. Ekologické směry jsou pro využívání zdrojů, které minimálně znečišťují prostředí (plynné zdroje, lehký topný olej a obnovitelné zdroje)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druhy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424936" cy="341176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Definujte pojem palivo.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základní druhy paliv znáte?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Porovnejte plynná a kapalná paliva?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Jaký je vývoj využívání paliv?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Paliva - druhy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5626</TotalTime>
  <Words>341</Words>
  <Application>Microsoft Office PowerPoint</Application>
  <PresentationFormat>Předvádění na obrazovce (4:3)</PresentationFormat>
  <Paragraphs>65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527</cp:revision>
  <dcterms:created xsi:type="dcterms:W3CDTF">2012-04-09T07:10:25Z</dcterms:created>
  <dcterms:modified xsi:type="dcterms:W3CDTF">2013-10-26T09:59:55Z</dcterms:modified>
</cp:coreProperties>
</file>