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8" r:id="rId3"/>
    <p:sldId id="269" r:id="rId4"/>
    <p:sldId id="270" r:id="rId5"/>
    <p:sldId id="271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 _</a:t>
                      </a:r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A 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Paliva - spalování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Spalování paliva je chemická reakce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níž se hořlavé složky paliva slučují s kyslíkem. Vznikají spaliny a uvolňuje se teplo.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Hořlavé složky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paliv jsou uhlík (C) a vodík (H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 u pevných a kapalných paliv. U plynných paliv to je vodík (H</a:t>
            </a:r>
            <a:r>
              <a:rPr lang="cs-CZ" sz="18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oxid uhelnatý (CO), jednoduché uhlovodíky – metan (CH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4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propan (C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8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butan (C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4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10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 a další uhlovodíky vyšších řádů,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Nehořlavé složky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tuhých a kapalných paliv jsou dusík (N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a síra (S). U plynných paliv dusík (N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),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 oxid uhličitý 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(CO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)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2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Pro hoření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paliva musí být splněny podmínky: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Ohřátí paliva na zápalnou teplotu.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Dostatečné množství kyslíku (složka vzduchu).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Zapálení.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při spalování shoří všechny hořlavé složky hovoříme o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dokonalém spalování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Většinou je při běžném spalování přebytek vzduchu.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Vzduch využívaný pro hoření se podle typu hořáku může dělit na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primární a sekundární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spalování dle paliva můžou spaliny obsahovat:                  oxid uhličitý(CO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vodní páru (H</a:t>
            </a:r>
            <a:r>
              <a:rPr lang="cs-CZ" sz="16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O), nespálený kyslík (O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dusík (N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 a jeho oxidy (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NO</a:t>
            </a:r>
            <a:r>
              <a:rPr lang="cs-CZ" sz="1400" dirty="0" err="1" smtClean="0">
                <a:latin typeface="Arial Narrow" pitchFamily="34" charset="0"/>
                <a:cs typeface="Times New Roman" pitchFamily="18" charset="0"/>
              </a:rPr>
              <a:t>x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dále oxid siřičitý(SO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 a tuhé emise, které zhoršují životní prostředí.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nedokonalém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spalování unikají se spalinami a v tuhých zbytcích nespálené zbytky hořlavých složek .Při nedokonalém spalování vzniká i oxid uhelnatý, který je pro člověka jedovatý.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Dřevo při spalování neprodukuje síru a proto je řazeno mezi ekologická paliva.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Vodní pára ve spalinách při kondenzaci může narušovat komín, nebo působit nízkoteplotní korozi. Platí hlavně pro plynové kotle.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plynových kondenzačních kotlů se kondenzační teplo využívá a zvyšuje se tak účinnost.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345638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otázky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podmínky jsou nutné pro hoření paliva?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Co je dokonalé a nedokonalé spalování?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způsobuje vodní pára ve spalinách?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Jaká je nebezpečná složka ve spalinách a jak vzniká?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5971</TotalTime>
  <Words>375</Words>
  <Application>Microsoft Office PowerPoint</Application>
  <PresentationFormat>Předvádění na obrazovce (4:3)</PresentationFormat>
  <Paragraphs>55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543</cp:revision>
  <dcterms:created xsi:type="dcterms:W3CDTF">2012-04-09T07:10:25Z</dcterms:created>
  <dcterms:modified xsi:type="dcterms:W3CDTF">2013-10-26T10:00:44Z</dcterms:modified>
</cp:coreProperties>
</file>