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0"/>
  </p:notesMasterIdLst>
  <p:sldIdLst>
    <p:sldId id="260" r:id="rId2"/>
    <p:sldId id="272" r:id="rId3"/>
    <p:sldId id="268" r:id="rId4"/>
    <p:sldId id="273" r:id="rId5"/>
    <p:sldId id="274" r:id="rId6"/>
    <p:sldId id="275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VY_32_INOVACE_05_ A_ 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Základní pojmy vytápění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Tepelné ztráty - podklady výpočtu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xmlns="" val="345519427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640960" cy="381642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Výpočet tepelných ztrát musí vycházet z normy, která je pro projektování topení závazná.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 tepelných ztrát vychází i návrh výkonu otopné soustavy včetně tepelného zdroje.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výpočet je nutné vycházet z údajů, které mají vliv na tepelné ztráty.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Tepelné ztráty - podklady výpočtu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400600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Poloha objektu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– orientace v terénu a v zástavbě, nadmořská výška.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Použité stavební materiály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 jejich tepelné odpory, skladba a rozměry.</a:t>
            </a:r>
          </a:p>
          <a:p>
            <a:pPr marL="449263" lvl="1" indent="-361950">
              <a:spcBef>
                <a:spcPts val="1800"/>
              </a:spcBef>
              <a:buSzPct val="70000"/>
              <a:buFont typeface="Wingdings"/>
              <a:buChar char=""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Stanovení vnitřní výpočtové teploty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Určuje se podle druhu budovy (obytná, výrobní, nemocnice)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Podle účelu místností (kuchyň, obývák, dílna, garáž, ordinace)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Výpočtové teploty vytápěných i sousedících místností    jsou doporučené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Tepelné ztráty - podklady výpočtu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400600"/>
          </a:xfrm>
        </p:spPr>
        <p:txBody>
          <a:bodyPr>
            <a:noAutofit/>
          </a:bodyPr>
          <a:lstStyle/>
          <a:p>
            <a:pPr marL="449263" lvl="1" indent="-361950">
              <a:spcBef>
                <a:spcPts val="1800"/>
              </a:spcBef>
              <a:buSzPct val="70000"/>
              <a:buFont typeface="Wingdings"/>
              <a:buChar char=""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Stanovení vnější výpočtové teploty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Určuje se podle nadmořské výšky (s výškou se snižuje roční teplotní průměr)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Zařazením do příslušné teplotní oblasti v rámci republiky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Tepelné ztráty - podklady výpočtu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400600"/>
          </a:xfrm>
        </p:spPr>
        <p:txBody>
          <a:bodyPr>
            <a:noAutofit/>
          </a:bodyPr>
          <a:lstStyle/>
          <a:p>
            <a:pPr marL="449263" lvl="1" indent="-361950">
              <a:spcBef>
                <a:spcPts val="1800"/>
              </a:spcBef>
              <a:buSzPct val="70000"/>
              <a:buFont typeface="Wingdings"/>
              <a:buChar char=""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Určení tepelného toku mezi jednotlivými místnostmi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Tepelný tok mezi místnostmi je závislý na druhu místnosti a jejich výpočtových teplotách.</a:t>
            </a:r>
          </a:p>
          <a:p>
            <a:pPr marL="723583" lvl="2" indent="-361950">
              <a:spcBef>
                <a:spcPts val="1800"/>
              </a:spcBef>
              <a:buSzPct val="70000"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Tepelný tok je vždy z místnosti s vyšší teplotou do místnosti  s nižší teplotou. 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Tepelné ztráty - podklady výpočtu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700808"/>
            <a:ext cx="8424936" cy="3240360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Kontrolní otázky  </a:t>
            </a: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Jaké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údaje objektu mají vliv na tepelné ztráty?</a:t>
            </a:r>
          </a:p>
          <a:p>
            <a:pPr lvl="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Jaké údaje ovlivňují vnitřní výpočtovou teplotu budov?</a:t>
            </a:r>
          </a:p>
          <a:p>
            <a:pPr marL="449263" indent="-449263">
              <a:spcBef>
                <a:spcPts val="1800"/>
              </a:spcBef>
              <a:tabLst>
                <a:tab pos="261938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Čím jsou určeny tepelné toky v budově?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Proč mohou mít stejné budovy rozdílné teplotní ztráty?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Tepelné ztráty - podklady výpočtu</a:t>
            </a:r>
            <a:endParaRPr lang="pl-PL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6585</TotalTime>
  <Words>367</Words>
  <Application>Microsoft Office PowerPoint</Application>
  <PresentationFormat>Předvádění na obrazovce (4:3)</PresentationFormat>
  <Paragraphs>60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596</cp:revision>
  <dcterms:created xsi:type="dcterms:W3CDTF">2012-04-09T07:10:25Z</dcterms:created>
  <dcterms:modified xsi:type="dcterms:W3CDTF">2013-10-26T10:02:46Z</dcterms:modified>
</cp:coreProperties>
</file>