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3757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Vedení potrubí větracího a odtokového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potrubí větracího a odtokového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vedeno od poslední odbočky na odpadním potrubí od zařizovacího předmětu na střechu a je zakončeno větrací hlavicí nebo na půdě osazením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přivzdušňovacím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ventilem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Větrací potrubí spojuje odpadní potrubí s atmosférou a tím ruší podtlak, který vzniká při proudění splaškových vod potrubím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Průměr větracího potrubí se nemění /dříve byl o jeden stupeň větší/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Vyústění tohoto potrubí musí být provedeno tak, aby možný zápach neobtěžoval uživatele /okna, terasy, verandy</a:t>
            </a:r>
            <a:endParaRPr lang="cs-CZ" sz="24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Rozlišujeme několik způsobů zapojení podle půdorysných dispozic:- s hlavním potrubím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  -s ochozem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  -s doplňkovým potrubím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Odtokové potrubí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potrubí od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např.necek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bez sifonu k podlahové vpusti.,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nesmí docházet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 rozlévání vody po podlaze.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osazujeme větrací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vede odtokové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v budově začíná větrací potrubí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3086</TotalTime>
  <Words>275</Words>
  <Application>Microsoft Office PowerPoint</Application>
  <PresentationFormat>Předvádění na obrazovce (4:3)</PresentationFormat>
  <Paragraphs>70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236</cp:revision>
  <dcterms:created xsi:type="dcterms:W3CDTF">2012-04-09T07:10:25Z</dcterms:created>
  <dcterms:modified xsi:type="dcterms:W3CDTF">2013-10-17T21:53:31Z</dcterms:modified>
</cp:coreProperties>
</file>