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850036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Provoz domovní kanalizace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Provoz domovní kanalizace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Bezproblémový provoz začíná u profesionálního návrhu, výběru materiálu a kvalitní montáže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Dodržováním technologických postupů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Dodržování spádu, na ohrožená místa nainstalovat čistící tvarovky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Tam kde je minimální spád zajistit dostatečné zavodnění.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Pravidelně čistíme záchytné koše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Vlivem nedostatečného čištění a zavodňování dojde k přischnutí odpadu a nabalování dalších nečistot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změně složení odpadních vod posoudit vhodnost materiálu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chemicky agresivní odpadní vodě konzultujeme materiál s výrobcem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déletrvajících mrazech provedeme preventivní opatření tak, aby nedošlo k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zamrznutí odpadních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opatření provedeme proti mrazu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zavodňujeme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instalujeme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čistící tvarovky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2109</TotalTime>
  <Words>239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198</cp:revision>
  <dcterms:created xsi:type="dcterms:W3CDTF">2012-04-09T07:10:25Z</dcterms:created>
  <dcterms:modified xsi:type="dcterms:W3CDTF">2013-10-19T08:12:50Z</dcterms:modified>
</cp:coreProperties>
</file>