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508532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VY_32_INOVACE_06_B_09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Domovní kanalizace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Údržba domovní kanalizace  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Údržba domovní kanalizace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Údržba kanalizačních rozvodů se provádí dle vypracovaného provozního řadu.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Sestává se z kontrol rozvodu, čištění sifonů, lapačů, vpustí, armatur a obnova nátěrů a izolací.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Při údržbě provádíme výměnu poškozených částí potrubí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Nejčastěji dochází k ucpání – řešíme proplachem vodou a použitím spirálového pera.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Špatný odtok z umyvadla řešíme použitím zvonu -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-zazátkujeme, napustíme vodu, odzátkujeme/ucpeme přepad/ přiložíme zvon a pumpováním vytváříme rázy, které prorazí ucpané potrubí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Preventivně je možné používat i chemické prostředky pod různými názvy, jedná se vždy o silnou žíravinu hydroxid draselný-louh 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Lapače látek udržujeme a čistíme dle jejich provozních předpisů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Zamrznuté potrubí rozmrazíme párou nebo horkou vodou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je to hydroxid draselný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použijeme zvon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provedeme zprůchodnění ucpaného potrubí</a:t>
            </a: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 Instalace vody a kanalizace II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. 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2151</TotalTime>
  <Words>271</Words>
  <Application>Microsoft Office PowerPoint</Application>
  <PresentationFormat>Předvádění na obrazovce (4:3)</PresentationFormat>
  <Paragraphs>52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203</cp:revision>
  <dcterms:created xsi:type="dcterms:W3CDTF">2012-04-09T07:10:25Z</dcterms:created>
  <dcterms:modified xsi:type="dcterms:W3CDTF">2013-10-19T08:16:00Z</dcterms:modified>
</cp:coreProperties>
</file>