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456550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Trubní systémy pro domovní kanalizaci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Trubní systémy pro domovní kanalizaci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Tyto trouby jsou zabudovány v budovách nikoli v zemi a nemusí odolávat většímu tlaku.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Plastové potrubí: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Systém KG, výrobce OSMA, PVC, pro ležatý rozvod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Systém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Pipelife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HT, PP, spoj hrdla, výrobce Fatra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Systém Dyka, PVC, DN 32-160, spoj lepením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Systém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Geberit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,PE, DN 32-315, svařování na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tupo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Kameninové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potrubí-glazovaná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kamenina, spojování do hrdel, DN 100- 200, jen hrdlové provedení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Ocelové potrubí-z nerezu, DN 50-150, spoj hrdlový s těsněním, včetně tvarovek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Litina-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bezhrdlové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potrubí, spoj pomocí objímek s těsnícími manžetami.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Speciální plasty-vícevrstvé se zvukovou izolací-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Friaphon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Geberit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silent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Osma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skolan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 Dále trubky drenážní s otvory ve stěně potrubí na prosakování vody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Vyjmenujte plastové systémy pro domovní rozvod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materiálu znáte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provedeme spojení 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Geberitu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 PE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2209</TotalTime>
  <Words>288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209</cp:revision>
  <dcterms:created xsi:type="dcterms:W3CDTF">2012-04-09T07:10:25Z</dcterms:created>
  <dcterms:modified xsi:type="dcterms:W3CDTF">2013-10-19T08:17:53Z</dcterms:modified>
</cp:coreProperties>
</file>