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9" r:id="rId3"/>
    <p:sldId id="267" r:id="rId4"/>
    <p:sldId id="268" r:id="rId5"/>
    <p:sldId id="264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 _A_09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Příslušenství otopných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soustav</a:t>
                      </a: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Tepelná pohoda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</a:t>
            </a:r>
            <a:r>
              <a:rPr lang="cs-CZ" smtClean="0">
                <a:latin typeface="Arial" pitchFamily="34" charset="0"/>
                <a:cs typeface="Arial" pitchFamily="34" charset="0"/>
              </a:rPr>
              <a:t>určen pro studijní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obor MIEZ, předmět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xmlns="" val="345519427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268760"/>
            <a:ext cx="8424936" cy="5256584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Tepelná pohoda je pocit při kterém se člověk cítí příjemně z hlediska teploty. 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Teplota zdravého člověka se pohybuje kolem 36,7°C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Podmínky, které ovlivňují tepelnou pohodu mohou být: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Subjektivní – každý vnímá tepelnou pohodu jinak.V závislosti na momentálním stavu (tělesný, psychický stav a osobní pocity)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Objektivní – jsou dané měřitelnými veličinami s možností je ovlivňovat. Jsou to například teplota vzduchu v místnosti, povrchové teploty stěn a předmětů v místnosti.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Tepelná pohoda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2996952"/>
            <a:ext cx="4176464" cy="3168352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Zvyšováním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tělesné zátěže se zvyšuje i tělesná teplota a tím i příjemnější pocit při nižších teplotách.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Tepelná pohoda</a:t>
            </a:r>
          </a:p>
        </p:txBody>
      </p:sp>
      <p:pic>
        <p:nvPicPr>
          <p:cNvPr id="7" name="Obrázek 6" descr="vv-1tepelná pohod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2564904"/>
            <a:ext cx="3791872" cy="3168352"/>
          </a:xfrm>
          <a:prstGeom prst="rect">
            <a:avLst/>
          </a:prstGeom>
        </p:spPr>
      </p:pic>
      <p:sp>
        <p:nvSpPr>
          <p:cNvPr id="8" name="Zástupný symbol pro obsah 2"/>
          <p:cNvSpPr txBox="1">
            <a:spLocks/>
          </p:cNvSpPr>
          <p:nvPr/>
        </p:nvSpPr>
        <p:spPr>
          <a:xfrm>
            <a:off x="251520" y="1340768"/>
            <a:ext cx="8424936" cy="1556792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815023" marR="0" lvl="1" indent="-36195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Rozdíly mezi těmito teplotami. Proudění vzduchu ochlazuje. Mezi objektivní faktory patří relativní vlhkost i izolační schopnosti oděvu.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340768"/>
            <a:ext cx="8424936" cy="2952328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Kontrolní otázky </a:t>
            </a:r>
          </a:p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je tepelná pohoda?</a:t>
            </a:r>
          </a:p>
          <a:p>
            <a:pPr lvl="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Jaké jsou subjektivní podmínky vnímání tepelné pohody?</a:t>
            </a:r>
          </a:p>
          <a:p>
            <a:pPr marL="449263" indent="-449263">
              <a:spcBef>
                <a:spcPts val="1800"/>
              </a:spcBef>
              <a:tabLst>
                <a:tab pos="261938" algn="l"/>
              </a:tabLst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jsou objektivní podmínky ovlivňující tepelnou pohodu?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Jaká je teplota zdravého člověka?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Tepelná pohoda</a:t>
            </a:r>
            <a:endParaRPr lang="pl-PL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5599</TotalTime>
  <Words>278</Words>
  <Application>Microsoft Office PowerPoint</Application>
  <PresentationFormat>Předvádění na obrazovce (4:3)</PresentationFormat>
  <Paragraphs>46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517</cp:revision>
  <dcterms:created xsi:type="dcterms:W3CDTF">2012-04-09T07:10:25Z</dcterms:created>
  <dcterms:modified xsi:type="dcterms:W3CDTF">2013-10-26T11:36:02Z</dcterms:modified>
</cp:coreProperties>
</file>