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10"/>
  </p:notesMasterIdLst>
  <p:sldIdLst>
    <p:sldId id="260" r:id="rId2"/>
    <p:sldId id="264" r:id="rId3"/>
    <p:sldId id="258" r:id="rId4"/>
    <p:sldId id="261" r:id="rId5"/>
    <p:sldId id="268" r:id="rId6"/>
    <p:sldId id="270" r:id="rId7"/>
    <p:sldId id="267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2346127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VY_32_INOVACE_06_B_17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Domovní kanalizace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Záchodové mísy - rozdělení 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Záchodové mísy - rozdělení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Záchodové mísy musí vyhovovat  z hlediska fyziologického a hygienického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Výrobce v laboratořích zkouší pomocí certifikovaných toaletních papírů a umělých exkrementů splachované plochy při návrhu nových tvarů mís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Dělíme je podle tvaru:                                                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-na mísy s mělkým splachováním -výkaly dopadají na vodorovnou plochu/zrcadlo/, dříve název Panama – dobrá kontrola stolice, nestříká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Domovní kanalizace.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-na mísy s hlubokým vodním polštářem. Zrcadlo je šikmé, omezuje se zápach, výkaly se dostávají rychle do vody, snadná údržba, dříve název Baltik, stříkací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-suché mísy, bez zápachové uzávěrky, bez splachování                                            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-americký způsob používání- potřeba se vykonává do mísy, která je plná vody, po potřebě se voda odpustí</a:t>
            </a: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Domovní kanalizace.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Rozdělení podle konstrukce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-mísy s vnějším odpadem –šikmým, svislým, vodorovným                                            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-mísy s vnitřním svislým odpadem, není zvenku viditelné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Podle způsobu použití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-mísy pro děti, výška cca 350 mm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-mísy pro dospělé, výška cca 400 mm</a:t>
            </a: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Domovní kanalizace.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446973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-mísy sedací                                           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-mísy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dřepové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Podle osazení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-podlahové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dřepové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-konzolové /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předstěnové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systémy/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Domovní kanalizace.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8053552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jsou druhy mís WC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je zabudována konzolová mísa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Jaký je rozdíl v používání jednotlivých druhů WC mís</a:t>
            </a: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II.Praha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2005 Informatorium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8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2758</TotalTime>
  <Words>354</Words>
  <Application>Microsoft Office PowerPoint</Application>
  <PresentationFormat>Předvádění na obrazovce (4:3)</PresentationFormat>
  <Paragraphs>74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Pavel Dittrich</dc:creator>
  <cp:lastModifiedBy>PC0010</cp:lastModifiedBy>
  <cp:revision>237</cp:revision>
  <dcterms:created xsi:type="dcterms:W3CDTF">2012-04-09T07:10:25Z</dcterms:created>
  <dcterms:modified xsi:type="dcterms:W3CDTF">2013-10-19T08:25:15Z</dcterms:modified>
</cp:coreProperties>
</file>