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201758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VY_32_INOVACE_06_B_18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Domovní kanalizace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Splachovací zařízení záchodových mís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Splachovací zařízení záchodových mís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Tato zařízení se vyrábí v různých podobách a funkcích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Druhy: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-nádržková: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Podle polohy na vysoko, středně, nízko,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podomítkové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a položené přímo na míse /kombi/. Objem nádržky 6-10 l, ovládání již většinou dvoutlačítkové regulace</a:t>
            </a:r>
            <a:r>
              <a:rPr lang="cs-CZ" sz="24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množství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-tlaková: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Přímo z vodovodu pomocí tlakového spínače /v našich regionech se moc nepoužívá /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1082993" lvl="2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-automatickým ovládáním: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Splachování ovládá čidlo pohybu, radar,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infra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které je zabudované buď přímo v zařizovacím předmětu a nebo mimo ve zdi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Speciální klozety-spojené s funkcí bidet, mají zabudovanou zasouvací spršku. Touto funkcí můžeme dodatečně osadit obyčejnou klozetovou mísu                                            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Kde je umístěna vysoko položená splachovací nádržka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vypadá kombi mísa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Čím je ovládáno tlakové splachování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2916</TotalTime>
  <Words>267</Words>
  <Application>Microsoft Office PowerPoint</Application>
  <PresentationFormat>Předvádění na obrazovce (4:3)</PresentationFormat>
  <Paragraphs>52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Pavel Dittrich</dc:creator>
  <cp:lastModifiedBy>PC0010</cp:lastModifiedBy>
  <cp:revision>245</cp:revision>
  <dcterms:created xsi:type="dcterms:W3CDTF">2012-04-09T07:10:25Z</dcterms:created>
  <dcterms:modified xsi:type="dcterms:W3CDTF">2013-10-19T08:25:51Z</dcterms:modified>
</cp:coreProperties>
</file>