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9"/>
  </p:notesMasterIdLst>
  <p:sldIdLst>
    <p:sldId id="260" r:id="rId2"/>
    <p:sldId id="269" r:id="rId3"/>
    <p:sldId id="267" r:id="rId4"/>
    <p:sldId id="270" r:id="rId5"/>
    <p:sldId id="271" r:id="rId6"/>
    <p:sldId id="27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 _A_12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Základní pojmy vytápění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Teplotní roztažnost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="" xmlns:p14="http://schemas.microsoft.com/office/powerpoint/2010/main" val="345519427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424936" cy="4680520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Teplotní roztažnost můžeme pozorovat u všech materiálů a látek.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instalacích se teplotní roztažnost projevuje ponejvíce u délky potrubí a nazývá se dilatace.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změna délky potrubí  L má vliv především materiál, dále délka potrubí a rozdíl teplot.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Teplotní roztažnost může vést až k porušení potrubí, proto musí být roztažnost eliminována kompenzátory.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Teplotní roztažnost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648072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Výpočet délkové roztažnosti:</a:t>
            </a:r>
          </a:p>
          <a:p>
            <a:pPr marL="449263" indent="-361950">
              <a:spcBef>
                <a:spcPts val="18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Teplotní roztažnost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51520" y="2060848"/>
            <a:ext cx="8424936" cy="381642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9263" lvl="0" indent="-361950">
              <a:spcBef>
                <a:spcPts val="1800"/>
              </a:spcBef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L =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</a:t>
            </a:r>
            <a:r>
              <a:rPr kumimoji="0" lang="cs-CZ" sz="28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L</a:t>
            </a:r>
            <a:r>
              <a:rPr kumimoji="0" lang="cs-CZ" sz="28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. L</a:t>
            </a:r>
            <a:r>
              <a:rPr kumimoji="0" lang="cs-CZ" sz="28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.(</a:t>
            </a:r>
            <a:r>
              <a:rPr kumimoji="0" lang="cs-CZ" sz="2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</a:t>
            </a:r>
            <a:r>
              <a:rPr kumimoji="0" lang="cs-CZ" sz="2800" b="1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</a:t>
            </a:r>
            <a:r>
              <a:rPr kumimoji="0" lang="cs-CZ" sz="2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</a:t>
            </a:r>
            <a:r>
              <a:rPr kumimoji="0" lang="cs-CZ" sz="2800" b="1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</a:t>
            </a: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)  /mm/</a:t>
            </a:r>
          </a:p>
          <a:p>
            <a:pPr marL="449263" lvl="0" indent="-361950">
              <a:spcBef>
                <a:spcPts val="1800"/>
              </a:spcBef>
              <a:buClr>
                <a:schemeClr val="accent1"/>
              </a:buClr>
              <a:buSzPct val="70000"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L -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změna délky trubky (mm)                                                    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</a:t>
            </a:r>
            <a:r>
              <a:rPr kumimoji="0" lang="cs-CZ" sz="28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- délka trubky při teplotě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montáže  (mm)                         L</a:t>
            </a:r>
            <a:r>
              <a:rPr lang="cs-CZ" sz="2800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délka trubky při teplotě provozu (mm) 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- teplota provozní (°C)                        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aseline="-250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- teplota montážní (°C)                                             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- součinitel délkové roztažnosti</a:t>
            </a: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827584" y="2276872"/>
            <a:ext cx="144016" cy="14401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0" y="5373216"/>
            <a:ext cx="8424936" cy="1080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11" name="Rovnoramenný trojúhelník 10"/>
          <p:cNvSpPr/>
          <p:nvPr/>
        </p:nvSpPr>
        <p:spPr>
          <a:xfrm>
            <a:off x="827584" y="2924944"/>
            <a:ext cx="144016" cy="14401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648072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Grafické znázornění teplotní roztažnosti trubky</a:t>
            </a:r>
          </a:p>
          <a:p>
            <a:pPr marL="449263" indent="-361950">
              <a:spcBef>
                <a:spcPts val="18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Teplotní roztažnost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51520" y="2060848"/>
            <a:ext cx="8424936" cy="381642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9263" lvl="0" indent="-361950">
              <a:spcBef>
                <a:spcPts val="1800"/>
              </a:spcBef>
              <a:buClr>
                <a:schemeClr val="accent1"/>
              </a:buClr>
              <a:buSzPct val="70000"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827584" y="2276872"/>
            <a:ext cx="144016" cy="14401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0" y="5373216"/>
            <a:ext cx="8424936" cy="1080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11" name="Rovnoramenný trojúhelník 10"/>
          <p:cNvSpPr/>
          <p:nvPr/>
        </p:nvSpPr>
        <p:spPr>
          <a:xfrm>
            <a:off x="827584" y="2924944"/>
            <a:ext cx="144016" cy="14401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276872"/>
            <a:ext cx="7776942" cy="309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5328592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Příklad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: porovnejte roztažnost u trubky o délce 5m z mědi a stejně dlouhé trubky ze síťovaného polypropylenu . Montážní teplota je 20°C a provozní 60°C.                                  Součinitel teplotní roztažnosti </a:t>
            </a:r>
            <a:r>
              <a:rPr lang="el-GR" sz="2800" dirty="0" smtClean="0">
                <a:latin typeface="Arial Narrow" pitchFamily="34" charset="0"/>
                <a:cs typeface="Times New Roman" pitchFamily="18" charset="0"/>
              </a:rPr>
              <a:t>α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u mědi = 0,017mm/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mK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, u síťovaného polyetylenu /PEX/ = 0,18 mm/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mK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Řešení: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L = L</a:t>
            </a:r>
            <a:r>
              <a:rPr lang="cs-CZ" sz="28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L</a:t>
            </a:r>
            <a:r>
              <a:rPr lang="cs-CZ" sz="28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. L</a:t>
            </a:r>
            <a:r>
              <a:rPr lang="cs-CZ" sz="28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.(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baseline="-250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 /mm/</a:t>
            </a:r>
          </a:p>
          <a:p>
            <a:pPr marL="449263" indent="-361950">
              <a:spcBef>
                <a:spcPts val="18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Měď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 = 0,017. 5 . (60 – 20) = 3,4mm</a:t>
            </a:r>
          </a:p>
          <a:p>
            <a:pPr marL="449263" indent="-361950">
              <a:spcBef>
                <a:spcPts val="18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PEX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L = 0,18 . 5 . (60 - 20) = 36mm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Teplotní roztažnost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0" y="5373216"/>
            <a:ext cx="8424936" cy="1080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449263" marR="0" lvl="0" indent="-3619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6349</TotalTime>
  <Words>365</Words>
  <Application>Microsoft Office PowerPoint</Application>
  <PresentationFormat>Předvádění na obrazovce (4:3)</PresentationFormat>
  <Paragraphs>63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569</cp:revision>
  <dcterms:created xsi:type="dcterms:W3CDTF">2012-04-09T07:10:25Z</dcterms:created>
  <dcterms:modified xsi:type="dcterms:W3CDTF">2013-10-26T16:09:58Z</dcterms:modified>
</cp:coreProperties>
</file>