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9" r:id="rId3"/>
    <p:sldId id="267" r:id="rId4"/>
    <p:sldId id="270" r:id="rId5"/>
    <p:sldId id="272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 A_13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Sdílení tepla I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68760"/>
            <a:ext cx="8424936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Znalosti v předávání a přenosu tepla jsou základem pro stanovení tepelných ztrát a následně i vytápění objektů.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Tepelný tok vždy postupuje od místa s vyšší teplotou k místu s nižší teplotou.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Tepelný tok může probíhat třemi způsoby. 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vedením - u pevných látek. Každá z látek má jiný součinitel tepelné vodivosti. 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prouděním – u kapalných a plynných látek. Ke sdílení tepla dochází při jejich styku s pevnou látkou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Sdílení tepla 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68760"/>
            <a:ext cx="8424936" cy="5256584"/>
          </a:xfrm>
        </p:spPr>
        <p:txBody>
          <a:bodyPr>
            <a:noAutofit/>
          </a:bodyPr>
          <a:lstStyle/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Sálání /záření, radiace/ - dochází k němu mezi dvěma povrchy těles s rozdílnými teplotami. Šíří se prostřednictvím elektromagnetického vlnění v oblasti vln infračerveného záření. Závisí na barvě, povrchu a druhu materiálu.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běžném prostředí se uvedené způsoby kombinují  a probíhají současně.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Podle jednotlivých případů může převládat některý z jednotlivých druhů přenosu tepla. 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Sdílení tepla 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Sdílení tepla I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84784"/>
            <a:ext cx="5398492" cy="4427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5724128" y="1052736"/>
            <a:ext cx="3240360" cy="4680520"/>
          </a:xfrm>
        </p:spPr>
        <p:txBody>
          <a:bodyPr/>
          <a:lstStyle/>
          <a:p>
            <a:r>
              <a:rPr lang="el-GR" b="1" dirty="0" smtClean="0"/>
              <a:t>λ</a:t>
            </a:r>
            <a:r>
              <a:rPr lang="cs-CZ" dirty="0" smtClean="0"/>
              <a:t> - součinitel tepelné vodivosti materiálu stěny. (W/</a:t>
            </a:r>
            <a:r>
              <a:rPr lang="cs-CZ" dirty="0" err="1" smtClean="0"/>
              <a:t>mK</a:t>
            </a:r>
            <a:r>
              <a:rPr lang="cs-CZ" dirty="0" smtClean="0"/>
              <a:t>)</a:t>
            </a:r>
          </a:p>
          <a:p>
            <a:r>
              <a:rPr lang="el-GR" b="1" dirty="0" smtClean="0"/>
              <a:t>α</a:t>
            </a:r>
            <a:r>
              <a:rPr lang="cs-CZ" b="1" baseline="-25000" dirty="0" smtClean="0"/>
              <a:t>i </a:t>
            </a:r>
            <a:r>
              <a:rPr lang="cs-CZ" baseline="-25000" dirty="0" smtClean="0"/>
              <a:t>– </a:t>
            </a:r>
            <a:r>
              <a:rPr lang="cs-CZ" dirty="0" smtClean="0"/>
              <a:t>součinitel přestupu tepla na vnitřním povrchu. (W/m</a:t>
            </a:r>
            <a:r>
              <a:rPr lang="cs-CZ" baseline="30000" dirty="0" smtClean="0"/>
              <a:t>2</a:t>
            </a:r>
            <a:r>
              <a:rPr lang="cs-CZ" dirty="0" smtClean="0"/>
              <a:t>K)</a:t>
            </a:r>
          </a:p>
          <a:p>
            <a:r>
              <a:rPr lang="el-GR" b="1" dirty="0" smtClean="0"/>
              <a:t>α</a:t>
            </a:r>
            <a:r>
              <a:rPr lang="cs-CZ" b="1" baseline="-25000" dirty="0" smtClean="0"/>
              <a:t>e </a:t>
            </a:r>
            <a:r>
              <a:rPr lang="cs-CZ" baseline="-25000" dirty="0" smtClean="0"/>
              <a:t>– </a:t>
            </a:r>
            <a:r>
              <a:rPr lang="cs-CZ" dirty="0" smtClean="0"/>
              <a:t>součinitel přestupu tepla na vnitřním povrchu. (W/m</a:t>
            </a:r>
            <a:r>
              <a:rPr lang="cs-CZ" baseline="30000" dirty="0" smtClean="0"/>
              <a:t>2</a:t>
            </a:r>
            <a:r>
              <a:rPr lang="cs-CZ" dirty="0" smtClean="0"/>
              <a:t>K)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424936" cy="331236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 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Jaké druhy sdílení tepla znáte?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 postupuje tepelný tok?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se projevuje sálání?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Co je a kde se využívá </a:t>
            </a:r>
            <a:r>
              <a:rPr lang="el-GR" sz="2800" b="1" dirty="0" smtClean="0"/>
              <a:t>λ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Sdílení tepla 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5913</TotalTime>
  <Words>342</Words>
  <Application>Microsoft Office PowerPoint</Application>
  <PresentationFormat>Předvádění na obrazovce (4:3)</PresentationFormat>
  <Paragraphs>53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555</cp:revision>
  <dcterms:created xsi:type="dcterms:W3CDTF">2012-04-09T07:10:25Z</dcterms:created>
  <dcterms:modified xsi:type="dcterms:W3CDTF">2013-10-26T16:10:13Z</dcterms:modified>
</cp:coreProperties>
</file>