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200467497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VY_32_INOVACE_06_C_01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Koupelny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=""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Koupelna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místnost pro osobní očistu člověka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minulém století plnila též funkci prádelny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dnešní době při nové výstavbě přibírá funkci relaxace, aromaterapie, audio systémy, 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color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terapie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Kromě klasických zařizovacích předmětů jako umyvadlo, vana a sprcha jsou vybaveny ještě pračkou, bidetem, vířivkou,  sprchovým boxem i tělocvičným nářadím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Koupelna je vytápěna na vyšší teploty a je z tohoto pohledu vybavena topnými žebříky 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podlahovkou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Většinou jsou koupelny menší místnosti  situované uprostřed budovy, ale jejich velikost záleží na počtu a druhu zařizovacích předmětů a architektonické uspořádání –např. okna do venkovního prostoru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Jednotlivé zařizovací předměty mají být od sebe vzdáleny min. 200 mm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Záchod nesmí být přístupný přímo z obývací místnosti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Čím je vybavena koupelna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je vytápěna, jak je rozvržena otopná plocha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je velká místnost pro koupelnu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1804</TotalTime>
  <Words>278</Words>
  <Application>Microsoft Office PowerPoint</Application>
  <PresentationFormat>Předvádění na obrazovce (4:3)</PresentationFormat>
  <Paragraphs>52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zpolakova00</cp:lastModifiedBy>
  <cp:revision>182</cp:revision>
  <dcterms:created xsi:type="dcterms:W3CDTF">2012-04-09T07:10:25Z</dcterms:created>
  <dcterms:modified xsi:type="dcterms:W3CDTF">2013-10-18T08:17:23Z</dcterms:modified>
</cp:coreProperties>
</file>