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8" r:id="rId3"/>
    <p:sldId id="269" r:id="rId4"/>
    <p:sldId id="270" r:id="rId5"/>
    <p:sldId id="271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</a:t>
                      </a:r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_A_15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Teplonosné látky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Teplonosné látky nám zajišťují přenos tepla od zdroje do spotřebiště.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Požadavky, které mají teplonosné látky splňovat jsou mnohdy protichůdné.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Požadavky: tepelná kapacita c (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Wh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Kg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.K), malé pořizovací náklady, chemická stálost včetně neagresivního chování v používaných materiálech.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Druhy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voda, pára, vzduch, olej a nemrznoucí směsi.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2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Teplonosné látky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Voda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používá se v závislosti na tlaku jako: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Teplá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voda s pracovní teplotou  do 100 °C  se využívá jak pro dálkový přenos tak i pro vnitřní otopné soustavy. Teplotní spády bývají 20 °C.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Horká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s pracovní teplotou nad 100 °C má využití pro dálkový přenos tepla. U dálkových přenosů jsou teplotní spády větší, např. 120-150 °C / 70°C.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Pára –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je rozdělena dle tlaku na: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Nízkotlaká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 70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využívaná u menších objektů.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Teplonosné látky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815023" lvl="1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Vysokotlaká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 přetlakem nad 70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především se využívá pro průmyslové účely a dálkový přenos.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Podtlaková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 tlakem menším než je atmosférický se využívá omezeně u výškových budov.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Vzduch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patří k prvním teplonosným médiím. Pro svoji menší tepelnou kapacitu se dnes využívá především pro větrání a pro klimatizaci.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Nemrznoucí  směsi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využívají především tam, kde hrozí zamrznutí teplonosné látky. Je to například u rekreačních objektů využívaných pouze občasně.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Teplonosné látky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18457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Využívají se také pro solární vytápění. Proti použití ve srovnání s vodou je agresivita pro materiály rozvodů a menší tepelná kapacita.</a:t>
            </a:r>
          </a:p>
          <a:p>
            <a:pPr marL="449263" lvl="0" indent="-361950">
              <a:spcBef>
                <a:spcPts val="1800"/>
              </a:spcBef>
              <a:buClr>
                <a:srgbClr val="FE8637"/>
              </a:buClr>
            </a:pPr>
            <a:r>
              <a:rPr lang="cs-CZ" sz="2800" b="1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Oleje</a:t>
            </a: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  mohou být minerální nebo syntetické. Využívají se v průmyslu. Mají výhodu vysoké teploty varu 300 °C a nízkou teplotu tuhnutí až 40 °C. Výraznou nevýhodou je jejich krátká životnost a vyšší pořizovací náklady.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Teplonosné látky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424936" cy="51125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smtClean="0">
                <a:latin typeface="Arial Narrow" pitchFamily="34" charset="0"/>
                <a:cs typeface="Times New Roman" pitchFamily="18" charset="0"/>
              </a:rPr>
              <a:t>Kontrolní otázky</a:t>
            </a:r>
            <a:endParaRPr lang="cs-CZ" sz="280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jsou druhy teplonosných látek?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tlaky páry se využívají u výškových budov?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teplotní spády?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jsou nevýhody olejů jako teplonosných látek?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Teplonosné látky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6498</TotalTime>
  <Words>336</Words>
  <Application>Microsoft Office PowerPoint</Application>
  <PresentationFormat>Předvádění na obrazovce (4:3)</PresentationFormat>
  <Paragraphs>55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587</cp:revision>
  <dcterms:created xsi:type="dcterms:W3CDTF">2012-04-09T07:10:25Z</dcterms:created>
  <dcterms:modified xsi:type="dcterms:W3CDTF">2013-10-26T16:11:00Z</dcterms:modified>
</cp:coreProperties>
</file>