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9" r:id="rId5"/>
    <p:sldId id="268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859777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VY_32_INOVACE_06_C_07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Zařizovací předměty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bidety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bidety</a:t>
            </a:r>
          </a:p>
          <a:p>
            <a:pPr marL="808673" lvl="1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Slouží k očistě zadní části těla po velké potřebě a pro nemocné lidi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Jsou umístěny na WC a v koupelnách                                                             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Skládají se z výtokové armatury, odpadní armatury a příslušenství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Mohou být opatřena sprškou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Používá se čelem ke zdi i obráceně, záleží na typu</a:t>
            </a:r>
          </a:p>
          <a:p>
            <a:pPr lvl="1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Zařizovací předměty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Baterie je stojánková s možností měnit směr výtoku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Používá se bez prkénka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Na rozdíl od WC mísy má zápachovou uzávěrku mimo bidetu                                                             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Osazuje se jako WC mísa, výška horní hrany je cca 400 mm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Osazují se též do objektu s větším počtem žen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Montáž armatur je obdobná jako u umyvadla</a:t>
            </a:r>
          </a:p>
          <a:p>
            <a:pPr lvl="1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Zařizovací předměty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51725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 osadíme bidet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Kde má bidet zápachovou uzávěrku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Kam se umísťují bidety</a:t>
            </a:r>
          </a:p>
          <a:p>
            <a:pPr marL="1082993" lvl="2" indent="-442913">
              <a:spcBef>
                <a:spcPts val="12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94217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 Adámek a Aleš Jurečka Instalace vody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a kanalizace II.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Praha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2005 Informatorium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80-7333-033-4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2177</TotalTime>
  <Words>247</Words>
  <Application>Microsoft Office PowerPoint</Application>
  <PresentationFormat>Předvádění na obrazovce (4:3)</PresentationFormat>
  <Paragraphs>55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IVK</dc:title>
  <dc:creator>Dittrich pavel</dc:creator>
  <cp:lastModifiedBy>PC0010</cp:lastModifiedBy>
  <cp:revision>198</cp:revision>
  <dcterms:created xsi:type="dcterms:W3CDTF">2012-04-09T07:10:25Z</dcterms:created>
  <dcterms:modified xsi:type="dcterms:W3CDTF">2013-10-19T08:36:53Z</dcterms:modified>
</cp:coreProperties>
</file>