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73" r:id="rId3"/>
    <p:sldId id="272" r:id="rId4"/>
    <p:sldId id="274" r:id="rId5"/>
    <p:sldId id="275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3378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02957711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VY_32_INOVACE_05_A_20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Základní pojmy vytápění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Dálkové</a:t>
                      </a:r>
                      <a:r>
                        <a:rPr lang="pl-PL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vytápění</a:t>
                      </a:r>
                      <a:endParaRPr lang="pl-PL" sz="1600" dirty="0" smtClean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xmlns="" val="345519427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640960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Dálkové vytápění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charakterizováno zdrojem mimo vytápěnou budovu. Většinou jsou to větší zdroje tepla, z kterých pomocí teplonosné látky je teplo distribuováno do výměníků a dále do budov na větším území.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Tepelná soustava obsahuje celou řadu zařízení, které umožňují přenos teplonosné látky na velkou vzdálenost a úpravu jejich parametrů ( teplota, tlak ).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Dálkové vytápění</a:t>
            </a:r>
          </a:p>
        </p:txBody>
      </p:sp>
    </p:spTree>
    <p:extLst>
      <p:ext uri="{BB962C8B-B14F-4D97-AF65-F5344CB8AC3E}">
        <p14:creationId xmlns:p14="http://schemas.microsoft.com/office/powerpoint/2010/main" xmlns="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5472608" cy="93610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Blokové schéma dálkového vytápění.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Dálkové vytápění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060848"/>
            <a:ext cx="5256584" cy="42381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724128" y="1484784"/>
            <a:ext cx="3419872" cy="410445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1 - primární okruh</a:t>
            </a:r>
          </a:p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lang="cs-CZ" sz="2000" dirty="0" smtClean="0">
                <a:latin typeface="Arial Narrow" pitchFamily="34" charset="0"/>
                <a:cs typeface="Times New Roman" pitchFamily="18" charset="0"/>
              </a:rPr>
              <a:t>2 - sekundární okruh</a:t>
            </a:r>
          </a:p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3 – zdroj tepla</a:t>
            </a:r>
          </a:p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lang="cs-CZ" sz="2000" dirty="0" smtClean="0">
                <a:latin typeface="Arial Narrow" pitchFamily="34" charset="0"/>
                <a:cs typeface="Times New Roman" pitchFamily="18" charset="0"/>
              </a:rPr>
              <a:t>4 – výměník</a:t>
            </a:r>
          </a:p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5 –  velká domovní předávací stanice</a:t>
            </a:r>
          </a:p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lang="cs-CZ" sz="2000" dirty="0" smtClean="0">
                <a:latin typeface="Arial Narrow" pitchFamily="34" charset="0"/>
                <a:cs typeface="Times New Roman" pitchFamily="18" charset="0"/>
              </a:rPr>
              <a:t>6 – bytové domy</a:t>
            </a:r>
          </a:p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7 – malá domovní předávací stanice</a:t>
            </a:r>
          </a:p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lang="cs-CZ" sz="2000" dirty="0" smtClean="0">
                <a:latin typeface="Arial Narrow" pitchFamily="34" charset="0"/>
                <a:cs typeface="Times New Roman" pitchFamily="18" charset="0"/>
              </a:rPr>
              <a:t>8 - rodinné domky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640960" cy="5472608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Zásobování palivem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zahrnuje dopravu, skladování a manipulaci s palivem.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Zdroj tepla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technické zařízení, které spalováním paliva ohřívá teplonosnou látku a dopravuje do rozvodu tepla.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Rozvod tepla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se skládá  z primární a sekundární tepelné sítě. Úpravny parametrů. Mohou být přímé, kde se mění parametry teplonosné látky nebo nepřímě, kde ohřívá jeden druh teplonosné látky druhý druh.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Odběr tepla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zahrnuje otopné soustavy ústředního vytápění v obytných budovách, případně úpravny parametrů teplonosné látky u odběratele.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Dálkové vytápění</a:t>
            </a:r>
          </a:p>
        </p:txBody>
      </p:sp>
    </p:spTree>
    <p:extLst>
      <p:ext uri="{BB962C8B-B14F-4D97-AF65-F5344CB8AC3E}">
        <p14:creationId xmlns:p14="http://schemas.microsoft.com/office/powerpoint/2010/main" xmlns="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8424936" cy="3168352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b="1" smtClean="0">
                <a:latin typeface="Arial Narrow" pitchFamily="34" charset="0"/>
                <a:cs typeface="Times New Roman" pitchFamily="18" charset="0"/>
              </a:rPr>
              <a:t>Kontrolní otázky </a:t>
            </a: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je charakterizováno dálkové vytápění?</a:t>
            </a:r>
          </a:p>
          <a:p>
            <a:pPr lvl="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Jaké jsou hlavní části dálkového vytápění?</a:t>
            </a: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zahrnuje rozvod tepla u dálkového vytápění?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Co je primární tepelný okruh?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Dálkové vytápění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pl-PL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6393</TotalTime>
  <Words>348</Words>
  <Application>Microsoft Office PowerPoint</Application>
  <PresentationFormat>Předvádění na obrazovce (4:3)</PresentationFormat>
  <Paragraphs>57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608</cp:revision>
  <dcterms:created xsi:type="dcterms:W3CDTF">2012-04-09T07:10:25Z</dcterms:created>
  <dcterms:modified xsi:type="dcterms:W3CDTF">2013-10-26T13:28:13Z</dcterms:modified>
</cp:coreProperties>
</file>