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0"/>
  </p:notesMasterIdLst>
  <p:sldIdLst>
    <p:sldId id="260" r:id="rId2"/>
    <p:sldId id="266" r:id="rId3"/>
    <p:sldId id="258" r:id="rId4"/>
    <p:sldId id="261" r:id="rId5"/>
    <p:sldId id="262" r:id="rId6"/>
    <p:sldId id="263" r:id="rId7"/>
    <p:sldId id="265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VY_32_INOVACE_05_C_09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Prvky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ústředního 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topení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itchFamily="34" charset="0"/>
                          <a:cs typeface="Times New Roman" pitchFamily="18" charset="0"/>
                        </a:rPr>
                        <a:t>Vzduch v topné vodě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předmětu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marL="449263" indent="-449263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Vzduch v topné vodě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je obecně nežádoucí, protože způsobuje řadu problémů.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Zavzdušnění otopných těles, které snižuje jejich výkon.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Koroze kovových prvků – způsobuje snížení jejich životnosti, případně i funkčnosti.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Zvýšení hluku – z důvodu posouvání vzduchových bublin v rozvodu.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Kavitaci - vznik dutin v kapalině při lokálním poklesu tlaku, může mít za následek poškození čerpadla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Vzduch v topné </a:t>
            </a:r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vodě</a:t>
            </a:r>
            <a:endParaRPr lang="pl-PL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marL="363538" indent="-363538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Vzduch se vyskytuje v topné vodě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ve dvou formách</a:t>
            </a:r>
          </a:p>
          <a:p>
            <a:pPr lvl="1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Vázaná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-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vzduch, který je rozpuštěný ve vodě se uvolňuje změnami tlaku a teploty. Na jejich hodnotách je závislá jeho sytost.</a:t>
            </a:r>
          </a:p>
          <a:p>
            <a:pPr lvl="1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Volná  -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bublinky které jsou unášeny proudem topné vody se při změně rychlosti  spojují ve větší vzduchové bubliny nebo útvary. Čím je větší objem topné vody hlavně u radiátorů, tím více vzduchu se může uvolnit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Vzduch v topné vodě.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marL="363538" indent="-363538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Vzduch se může dostávat do otopné soustavy:</a:t>
            </a: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Dopouštěním  vody 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Použitím plastového potrubí bez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protidifuzní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vrstvy.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Otevřenou expanzní nádobou.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Špatně navržená uzavřená expanzní nádoba – při malém objemu je častá funkce pojišťovacího ventilu.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Vylučování vzduchu při provozu otopné soustavy.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Nevhodně umístěnou expanzní nádobou vzhledem k čerpadlu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Vzduch v topné vodě.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Špatný postup při plnění otopné soustavy.</a:t>
            </a:r>
          </a:p>
          <a:p>
            <a:pPr marL="449263" indent="-449263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Obecně dané předpoklady zvýšeného výskytu vzduchu v otopné soustavě mohou být určitými chybami v projektu nebo jeho nesprávným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provedením.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Vzduch v topné vodě.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marL="449263" indent="-449263">
              <a:spcBef>
                <a:spcPts val="18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 Kontrolní otázky</a:t>
            </a:r>
          </a:p>
          <a:p>
            <a:pPr marL="449263" indent="-449263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jakých formách se vyskytuje vzduch v otopné soustavě?</a:t>
            </a:r>
          </a:p>
          <a:p>
            <a:pPr marL="449263" indent="-449263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se dostává vzduch do otopných soustav?</a:t>
            </a:r>
          </a:p>
          <a:p>
            <a:pPr marL="449263" indent="-449263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Na čem závisí množství vzduchu v otopné soustavě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?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Vzduch v topné vodě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4268</TotalTime>
  <Words>399</Words>
  <Application>Microsoft Office PowerPoint</Application>
  <PresentationFormat>Předvádění na obrazovce (4:3)</PresentationFormat>
  <Paragraphs>61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385</cp:revision>
  <dcterms:created xsi:type="dcterms:W3CDTF">2012-04-09T07:10:25Z</dcterms:created>
  <dcterms:modified xsi:type="dcterms:W3CDTF">2013-10-26T10:55:32Z</dcterms:modified>
</cp:coreProperties>
</file>