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1" r:id="rId4"/>
    <p:sldId id="259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Michaela Vráblíková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VY_32_INOVACE_46AJ_3tr_SLOVICKA14.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</a:t>
          </a:r>
          <a:r>
            <a:rPr lang="cs-CZ" dirty="0" smtClean="0"/>
            <a:t>14.lekce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</a:t>
          </a:r>
          <a:r>
            <a:rPr lang="cs-CZ" dirty="0" smtClean="0"/>
            <a:t>10.5.2013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863652CB-4C5D-4259-9E1C-350577C9F5E7}" type="presOf" srcId="{019433A1-1324-4DE1-9E6F-32B851095F74}" destId="{ABF03533-6AD0-44CD-A08E-C9977356B6A8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4232684-2600-4C86-BF92-A58E8DB5897E}" type="presOf" srcId="{39F8B381-5807-488E-AC22-73DD4140ED4A}" destId="{612116FE-9061-44B1-A457-8F1AFBD162E0}" srcOrd="0" destOrd="0" presId="urn:microsoft.com/office/officeart/2005/8/layout/vList2"/>
    <dgm:cxn modelId="{9A1E518E-AEC8-4FAB-AAAC-611A98B440D5}" type="presOf" srcId="{C73C7642-F245-4585-8F88-243F9FAEF6CA}" destId="{1C4BCB69-D3A6-4CCF-9871-D9B9359B8159}" srcOrd="0" destOrd="0" presId="urn:microsoft.com/office/officeart/2005/8/layout/vList2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129A34A-2902-4617-A548-2312CCB39A88}" type="presOf" srcId="{EBC41103-E2E5-4D48-9B4B-425520D3D098}" destId="{97CBBA99-26B9-4E2D-BA76-BF47FEBF0134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E72FB463-DF0D-48B4-9E17-01F5C43F8CCF}" type="presOf" srcId="{FBBFC3EA-9D9D-4F3A-BEA6-9C2C0E46BF20}" destId="{ACAD381E-21DC-4C07-8FDD-119C2EC3BB2E}" srcOrd="0" destOrd="0" presId="urn:microsoft.com/office/officeart/2005/8/layout/vList2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632CE25F-46A3-4D99-BA04-87F6ADFE296A}" type="presOf" srcId="{6B0205A6-422D-4956-AD89-0CEBCAE4530D}" destId="{B1DDF1AD-3BC2-43B8-A8D0-A33120EFAF7C}" srcOrd="0" destOrd="0" presId="urn:microsoft.com/office/officeart/2005/8/layout/vList2"/>
    <dgm:cxn modelId="{0246563B-416F-489E-B853-CFFD267D2C9F}" type="presOf" srcId="{445C7998-7549-48B0-BD68-D4F0167F02E5}" destId="{7B541546-39A7-4633-AED0-6028788110D7}" srcOrd="0" destOrd="0" presId="urn:microsoft.com/office/officeart/2005/8/layout/vList2"/>
    <dgm:cxn modelId="{85C605FF-98AB-42E8-A5EF-B91292D91321}" type="presParOf" srcId="{612116FE-9061-44B1-A457-8F1AFBD162E0}" destId="{7B541546-39A7-4633-AED0-6028788110D7}" srcOrd="0" destOrd="0" presId="urn:microsoft.com/office/officeart/2005/8/layout/vList2"/>
    <dgm:cxn modelId="{1836FB92-3877-4BB7-BE15-25C155C68A5E}" type="presParOf" srcId="{612116FE-9061-44B1-A457-8F1AFBD162E0}" destId="{9B9314F6-85CC-4C49-B24D-6AF5DF05D800}" srcOrd="1" destOrd="0" presId="urn:microsoft.com/office/officeart/2005/8/layout/vList2"/>
    <dgm:cxn modelId="{B7C36990-9529-4E69-92EC-1504C0447659}" type="presParOf" srcId="{612116FE-9061-44B1-A457-8F1AFBD162E0}" destId="{ACAD381E-21DC-4C07-8FDD-119C2EC3BB2E}" srcOrd="2" destOrd="0" presId="urn:microsoft.com/office/officeart/2005/8/layout/vList2"/>
    <dgm:cxn modelId="{09A84DB2-8ECF-4563-ADAB-381AD66BB54B}" type="presParOf" srcId="{612116FE-9061-44B1-A457-8F1AFBD162E0}" destId="{208194AD-7544-4854-B7A4-4A67E5453B54}" srcOrd="3" destOrd="0" presId="urn:microsoft.com/office/officeart/2005/8/layout/vList2"/>
    <dgm:cxn modelId="{DB107255-1361-4F69-B952-D42D3E3B7137}" type="presParOf" srcId="{612116FE-9061-44B1-A457-8F1AFBD162E0}" destId="{ABF03533-6AD0-44CD-A08E-C9977356B6A8}" srcOrd="4" destOrd="0" presId="urn:microsoft.com/office/officeart/2005/8/layout/vList2"/>
    <dgm:cxn modelId="{8877CC2E-FD35-44A1-9FBF-CA1E969CFA61}" type="presParOf" srcId="{612116FE-9061-44B1-A457-8F1AFBD162E0}" destId="{60E42310-8BB6-41EA-B44F-0BAC7EFC9B2E}" srcOrd="5" destOrd="0" presId="urn:microsoft.com/office/officeart/2005/8/layout/vList2"/>
    <dgm:cxn modelId="{D12B633D-D99A-4374-80D7-233510CCE357}" type="presParOf" srcId="{612116FE-9061-44B1-A457-8F1AFBD162E0}" destId="{1C4BCB69-D3A6-4CCF-9871-D9B9359B8159}" srcOrd="6" destOrd="0" presId="urn:microsoft.com/office/officeart/2005/8/layout/vList2"/>
    <dgm:cxn modelId="{BB5AC22D-C746-44FB-9DAB-46C6BC624E69}" type="presParOf" srcId="{612116FE-9061-44B1-A457-8F1AFBD162E0}" destId="{34DE5943-AAB5-4DC3-B765-99B35FCB6ECD}" srcOrd="7" destOrd="0" presId="urn:microsoft.com/office/officeart/2005/8/layout/vList2"/>
    <dgm:cxn modelId="{E709E96D-F955-48EA-848A-AC3E0DD79CCF}" type="presParOf" srcId="{612116FE-9061-44B1-A457-8F1AFBD162E0}" destId="{97CBBA99-26B9-4E2D-BA76-BF47FEBF0134}" srcOrd="8" destOrd="0" presId="urn:microsoft.com/office/officeart/2005/8/layout/vList2"/>
    <dgm:cxn modelId="{4B7160B9-8C91-43EC-BA17-A8D7929DA1BF}" type="presParOf" srcId="{612116FE-9061-44B1-A457-8F1AFBD162E0}" destId="{9A22653A-B2DB-4D9E-A633-AD2EC219A723}" srcOrd="9" destOrd="0" presId="urn:microsoft.com/office/officeart/2005/8/layout/vList2"/>
    <dgm:cxn modelId="{D3059C76-F3D5-4D9D-B347-1AB907148014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537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33926" y="87637"/>
        <a:ext cx="8141060" cy="627128"/>
      </dsp:txXfrm>
    </dsp:sp>
    <dsp:sp modelId="{ACAD381E-21DC-4C07-8FDD-119C2EC3BB2E}">
      <dsp:nvSpPr>
        <dsp:cNvPr id="0" name=""/>
        <dsp:cNvSpPr/>
      </dsp:nvSpPr>
      <dsp:spPr>
        <a:xfrm>
          <a:off x="0" y="80053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Michaela Vráblíková </a:t>
          </a:r>
          <a:endParaRPr lang="cs-CZ" sz="1800" kern="1200" dirty="0"/>
        </a:p>
      </dsp:txBody>
      <dsp:txXfrm>
        <a:off x="33926" y="834457"/>
        <a:ext cx="8141060" cy="627128"/>
      </dsp:txXfrm>
    </dsp:sp>
    <dsp:sp modelId="{ABF03533-6AD0-44CD-A08E-C9977356B6A8}">
      <dsp:nvSpPr>
        <dsp:cNvPr id="0" name=""/>
        <dsp:cNvSpPr/>
      </dsp:nvSpPr>
      <dsp:spPr>
        <a:xfrm>
          <a:off x="0" y="154735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VY_32_INOVACE_46AJ_3tr_SLOVICKA14.</a:t>
          </a:r>
          <a:endParaRPr lang="cs-CZ" sz="1800" kern="1200" dirty="0"/>
        </a:p>
      </dsp:txBody>
      <dsp:txXfrm>
        <a:off x="33926" y="1581277"/>
        <a:ext cx="8141060" cy="627128"/>
      </dsp:txXfrm>
    </dsp:sp>
    <dsp:sp modelId="{1C4BCB69-D3A6-4CCF-9871-D9B9359B8159}">
      <dsp:nvSpPr>
        <dsp:cNvPr id="0" name=""/>
        <dsp:cNvSpPr/>
      </dsp:nvSpPr>
      <dsp:spPr>
        <a:xfrm>
          <a:off x="0" y="229417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19260"/>
                <a:satOff val="-18200"/>
                <a:lumOff val="44426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419260"/>
                <a:satOff val="-18200"/>
                <a:lumOff val="44426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419260"/>
                <a:satOff val="-18200"/>
                <a:lumOff val="44426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419260"/>
              <a:satOff val="-18200"/>
              <a:lumOff val="44426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Procvičování slovíček </a:t>
          </a:r>
          <a:r>
            <a:rPr lang="cs-CZ" sz="1800" kern="1200" dirty="0" smtClean="0"/>
            <a:t>14.lekce</a:t>
          </a:r>
          <a:endParaRPr lang="cs-CZ" sz="1800" kern="1200" dirty="0"/>
        </a:p>
      </dsp:txBody>
      <dsp:txXfrm>
        <a:off x="33926" y="2328097"/>
        <a:ext cx="8141060" cy="627128"/>
      </dsp:txXfrm>
    </dsp:sp>
    <dsp:sp modelId="{97CBBA99-26B9-4E2D-BA76-BF47FEBF0134}">
      <dsp:nvSpPr>
        <dsp:cNvPr id="0" name=""/>
        <dsp:cNvSpPr/>
      </dsp:nvSpPr>
      <dsp:spPr>
        <a:xfrm>
          <a:off x="0" y="304099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01</a:t>
          </a:r>
          <a:endParaRPr lang="cs-CZ" sz="1800" kern="1200" dirty="0"/>
        </a:p>
      </dsp:txBody>
      <dsp:txXfrm>
        <a:off x="33926" y="3074917"/>
        <a:ext cx="8141060" cy="627128"/>
      </dsp:txXfrm>
    </dsp:sp>
    <dsp:sp modelId="{B1DDF1AD-3BC2-43B8-A8D0-A33120EFAF7C}">
      <dsp:nvSpPr>
        <dsp:cNvPr id="0" name=""/>
        <dsp:cNvSpPr/>
      </dsp:nvSpPr>
      <dsp:spPr>
        <a:xfrm>
          <a:off x="0" y="37878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</a:t>
          </a:r>
          <a:r>
            <a:rPr lang="cs-CZ" sz="1800" kern="1200" dirty="0" smtClean="0"/>
            <a:t>10.5.2013</a:t>
          </a:r>
          <a:endParaRPr lang="cs-CZ" sz="1800" kern="1200" dirty="0"/>
        </a:p>
      </dsp:txBody>
      <dsp:txXfrm>
        <a:off x="33926" y="3821737"/>
        <a:ext cx="8141060" cy="627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3AE940D-1170-4161-8142-B19C9EC82491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24E7288-F809-4D9E-B950-3448036259C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AE940D-1170-4161-8142-B19C9EC82491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4E7288-F809-4D9E-B950-3448036259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3AE940D-1170-4161-8142-B19C9EC82491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24E7288-F809-4D9E-B950-3448036259C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AE940D-1170-4161-8142-B19C9EC82491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4E7288-F809-4D9E-B950-3448036259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AE940D-1170-4161-8142-B19C9EC82491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4E7288-F809-4D9E-B950-3448036259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AE940D-1170-4161-8142-B19C9EC82491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4E7288-F809-4D9E-B950-3448036259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3AE940D-1170-4161-8142-B19C9EC82491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4E7288-F809-4D9E-B950-3448036259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AE940D-1170-4161-8142-B19C9EC82491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4E7288-F809-4D9E-B950-3448036259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AE940D-1170-4161-8142-B19C9EC82491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4E7288-F809-4D9E-B950-3448036259C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AE940D-1170-4161-8142-B19C9EC82491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4E7288-F809-4D9E-B950-3448036259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03AE940D-1170-4161-8142-B19C9EC82491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24E7288-F809-4D9E-B950-3448036259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03AE940D-1170-4161-8142-B19C9EC82491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24E7288-F809-4D9E-B950-3448036259C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10033661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1242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</a:t>
            </a:r>
            <a:r>
              <a:rPr lang="cs-CZ" dirty="0"/>
              <a:t>3</a:t>
            </a:r>
            <a:r>
              <a:rPr lang="cs-CZ" dirty="0" smtClean="0"/>
              <a:t>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procvičování slovíček </a:t>
            </a:r>
            <a:r>
              <a:rPr lang="cs-CZ" dirty="0" smtClean="0"/>
              <a:t>14.lekce </a:t>
            </a:r>
            <a:r>
              <a:rPr lang="cs-CZ" dirty="0"/>
              <a:t>(učebnice </a:t>
            </a:r>
            <a:r>
              <a:rPr lang="cs-CZ" dirty="0" err="1"/>
              <a:t>Chatterbox</a:t>
            </a:r>
            <a:r>
              <a:rPr lang="cs-CZ" dirty="0"/>
              <a:t> </a:t>
            </a:r>
            <a:r>
              <a:rPr lang="cs-CZ" dirty="0" smtClean="0"/>
              <a:t>1</a:t>
            </a:r>
            <a:r>
              <a:rPr lang="cs-CZ" dirty="0" smtClean="0"/>
              <a:t>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slovíček, </a:t>
            </a:r>
            <a:r>
              <a:rPr lang="cs-CZ" dirty="0" smtClean="0"/>
              <a:t>přiřazování slovíček k </a:t>
            </a:r>
            <a:r>
              <a:rPr lang="cs-CZ" dirty="0" smtClean="0"/>
              <a:t>obrázkům, určování času, přivlastňovací pád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3471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do češtiny: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Night</a:t>
            </a:r>
          </a:p>
          <a:p>
            <a:r>
              <a:rPr lang="cs-CZ" dirty="0" err="1" smtClean="0"/>
              <a:t>Together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Dear</a:t>
            </a:r>
            <a:endParaRPr lang="cs-CZ" dirty="0" smtClean="0"/>
          </a:p>
          <a:p>
            <a:r>
              <a:rPr lang="cs-CZ" dirty="0" err="1" smtClean="0"/>
              <a:t>Put</a:t>
            </a:r>
            <a:endParaRPr lang="cs-CZ" dirty="0" smtClean="0"/>
          </a:p>
          <a:p>
            <a:r>
              <a:rPr lang="cs-CZ" dirty="0" smtClean="0"/>
              <a:t>Money</a:t>
            </a:r>
          </a:p>
          <a:p>
            <a:r>
              <a:rPr lang="cs-CZ" dirty="0" smtClean="0"/>
              <a:t>square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Noc</a:t>
            </a:r>
          </a:p>
          <a:p>
            <a:r>
              <a:rPr lang="cs-CZ" dirty="0" smtClean="0"/>
              <a:t>Dohromady, společně</a:t>
            </a:r>
          </a:p>
          <a:p>
            <a:r>
              <a:rPr lang="cs-CZ" dirty="0" smtClean="0"/>
              <a:t>Drahý, milý</a:t>
            </a:r>
          </a:p>
          <a:p>
            <a:r>
              <a:rPr lang="cs-CZ" dirty="0" smtClean="0"/>
              <a:t>Dát, položit</a:t>
            </a:r>
          </a:p>
          <a:p>
            <a:r>
              <a:rPr lang="cs-CZ" dirty="0" smtClean="0"/>
              <a:t>Peníze</a:t>
            </a:r>
          </a:p>
          <a:p>
            <a:r>
              <a:rPr lang="cs-CZ" dirty="0" smtClean="0"/>
              <a:t>Čtverec, náměstí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92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do angličtiny: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Kolik je hodin?</a:t>
            </a:r>
          </a:p>
          <a:p>
            <a:r>
              <a:rPr lang="cs-CZ" dirty="0" smtClean="0"/>
              <a:t>Přinést</a:t>
            </a:r>
          </a:p>
          <a:p>
            <a:r>
              <a:rPr lang="cs-CZ" dirty="0" smtClean="0"/>
              <a:t>Krásný</a:t>
            </a:r>
          </a:p>
          <a:p>
            <a:r>
              <a:rPr lang="cs-CZ" dirty="0" smtClean="0"/>
              <a:t>Vstávat</a:t>
            </a:r>
          </a:p>
          <a:p>
            <a:r>
              <a:rPr lang="cs-CZ" dirty="0" smtClean="0"/>
              <a:t>Večer</a:t>
            </a:r>
          </a:p>
          <a:p>
            <a:r>
              <a:rPr lang="cs-CZ" dirty="0" smtClean="0"/>
              <a:t>Jít, jet dál, pokračovat</a:t>
            </a:r>
          </a:p>
          <a:p>
            <a:r>
              <a:rPr lang="cs-CZ" dirty="0" smtClean="0"/>
              <a:t>Vybrat, zvolit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Bring</a:t>
            </a:r>
            <a:endParaRPr lang="cs-CZ" dirty="0" smtClean="0"/>
          </a:p>
          <a:p>
            <a:r>
              <a:rPr lang="cs-CZ" dirty="0" err="1" smtClean="0"/>
              <a:t>Pretty</a:t>
            </a:r>
            <a:endParaRPr lang="cs-CZ" dirty="0" smtClean="0"/>
          </a:p>
          <a:p>
            <a:r>
              <a:rPr lang="cs-CZ" dirty="0" err="1" smtClean="0"/>
              <a:t>Get</a:t>
            </a:r>
            <a:r>
              <a:rPr lang="cs-CZ" dirty="0" smtClean="0"/>
              <a:t> up</a:t>
            </a:r>
          </a:p>
          <a:p>
            <a:r>
              <a:rPr lang="cs-CZ" dirty="0" err="1" smtClean="0"/>
              <a:t>Evening</a:t>
            </a:r>
            <a:endParaRPr lang="cs-CZ" dirty="0" smtClean="0"/>
          </a:p>
          <a:p>
            <a:r>
              <a:rPr lang="cs-CZ" dirty="0" smtClean="0"/>
              <a:t>Go on</a:t>
            </a:r>
          </a:p>
          <a:p>
            <a:endParaRPr lang="cs-CZ" dirty="0"/>
          </a:p>
          <a:p>
            <a:r>
              <a:rPr lang="cs-CZ" dirty="0" err="1" smtClean="0"/>
              <a:t>choose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4907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Je dvanáct hodin.</a:t>
            </a:r>
          </a:p>
          <a:p>
            <a:endParaRPr lang="cs-CZ" dirty="0"/>
          </a:p>
          <a:p>
            <a:r>
              <a:rPr lang="cs-CZ" dirty="0" smtClean="0"/>
              <a:t>Jsou tři hodiny.</a:t>
            </a:r>
          </a:p>
          <a:p>
            <a:endParaRPr lang="cs-CZ" dirty="0"/>
          </a:p>
          <a:p>
            <a:r>
              <a:rPr lang="cs-CZ" dirty="0" smtClean="0"/>
              <a:t>Je sedm hodin</a:t>
            </a:r>
          </a:p>
          <a:p>
            <a:endParaRPr lang="cs-CZ" dirty="0"/>
          </a:p>
          <a:p>
            <a:r>
              <a:rPr lang="cs-CZ" dirty="0" smtClean="0"/>
              <a:t>Je pět hodin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twelve</a:t>
            </a:r>
            <a:r>
              <a:rPr lang="cs-CZ" dirty="0" smtClean="0"/>
              <a:t> </a:t>
            </a:r>
            <a:r>
              <a:rPr lang="cs-CZ" dirty="0" err="1" smtClean="0"/>
              <a:t>o´clock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 o ´</a:t>
            </a:r>
            <a:r>
              <a:rPr lang="cs-CZ" dirty="0" err="1" smtClean="0"/>
              <a:t>clock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seven</a:t>
            </a:r>
            <a:r>
              <a:rPr lang="cs-CZ" dirty="0" smtClean="0"/>
              <a:t> </a:t>
            </a:r>
            <a:r>
              <a:rPr lang="cs-CZ" dirty="0" err="1" smtClean="0"/>
              <a:t>o´clock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err="1" smtClean="0"/>
              <a:t>o´clock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8789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správný čas: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six</a:t>
            </a:r>
            <a:r>
              <a:rPr lang="cs-CZ" dirty="0" smtClean="0"/>
              <a:t> </a:t>
            </a:r>
            <a:r>
              <a:rPr lang="cs-CZ" dirty="0" err="1" smtClean="0"/>
              <a:t>o´clock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eleven</a:t>
            </a:r>
            <a:r>
              <a:rPr lang="cs-CZ" dirty="0" smtClean="0"/>
              <a:t> </a:t>
            </a:r>
            <a:r>
              <a:rPr lang="cs-CZ" dirty="0" err="1" smtClean="0"/>
              <a:t>o´clock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o´clock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115616" y="1844824"/>
            <a:ext cx="2520280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1:00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115616" y="3284984"/>
            <a:ext cx="2520280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6:00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115616" y="4941168"/>
            <a:ext cx="2592288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11:00</a:t>
            </a:r>
            <a:endParaRPr lang="cs-CZ" dirty="0"/>
          </a:p>
        </p:txBody>
      </p:sp>
      <p:cxnSp>
        <p:nvCxnSpPr>
          <p:cNvPr id="12" name="Přímá spojnice se šipkou 11"/>
          <p:cNvCxnSpPr>
            <a:stCxn id="8" idx="3"/>
          </p:cNvCxnSpPr>
          <p:nvPr/>
        </p:nvCxnSpPr>
        <p:spPr>
          <a:xfrm>
            <a:off x="3635896" y="2312876"/>
            <a:ext cx="720080" cy="298833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10" idx="3"/>
            <a:endCxn id="4" idx="1"/>
          </p:cNvCxnSpPr>
          <p:nvPr/>
        </p:nvCxnSpPr>
        <p:spPr>
          <a:xfrm flipV="1">
            <a:off x="3707904" y="3863182"/>
            <a:ext cx="470904" cy="161804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9" idx="3"/>
          </p:cNvCxnSpPr>
          <p:nvPr/>
        </p:nvCxnSpPr>
        <p:spPr>
          <a:xfrm flipV="1">
            <a:off x="3635896" y="2420888"/>
            <a:ext cx="720080" cy="136815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1659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 do angličtiny: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Toto je Anin míč.</a:t>
            </a:r>
          </a:p>
          <a:p>
            <a:r>
              <a:rPr lang="cs-CZ" dirty="0" smtClean="0"/>
              <a:t>Toto je Petrovo kolo.</a:t>
            </a:r>
          </a:p>
          <a:p>
            <a:r>
              <a:rPr lang="cs-CZ" dirty="0" smtClean="0"/>
              <a:t>Toto jsou Lucčiny ponožky.</a:t>
            </a:r>
          </a:p>
          <a:p>
            <a:r>
              <a:rPr lang="cs-CZ" dirty="0" smtClean="0"/>
              <a:t>Toto je Lucčina čepice.</a:t>
            </a:r>
          </a:p>
          <a:p>
            <a:r>
              <a:rPr lang="cs-CZ" dirty="0" smtClean="0"/>
              <a:t>Toto je </a:t>
            </a:r>
            <a:r>
              <a:rPr lang="cs-CZ" dirty="0" err="1" smtClean="0"/>
              <a:t>Kenův</a:t>
            </a:r>
            <a:r>
              <a:rPr lang="cs-CZ" dirty="0" smtClean="0"/>
              <a:t> počítač.</a:t>
            </a:r>
          </a:p>
          <a:p>
            <a:endParaRPr lang="cs-CZ" dirty="0"/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Ann´s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Peter´s</a:t>
            </a:r>
            <a:r>
              <a:rPr lang="cs-CZ" dirty="0" smtClean="0"/>
              <a:t> </a:t>
            </a:r>
            <a:r>
              <a:rPr lang="cs-CZ" dirty="0" err="1" smtClean="0"/>
              <a:t>bicycle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Lucy´s</a:t>
            </a:r>
            <a:r>
              <a:rPr lang="cs-CZ" dirty="0" smtClean="0"/>
              <a:t> </a:t>
            </a:r>
            <a:r>
              <a:rPr lang="cs-CZ" dirty="0" err="1" smtClean="0"/>
              <a:t>socks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Lucy´s</a:t>
            </a:r>
            <a:r>
              <a:rPr lang="cs-CZ" dirty="0" smtClean="0"/>
              <a:t> cap.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Ken´s</a:t>
            </a:r>
            <a:r>
              <a:rPr lang="cs-CZ" dirty="0" smtClean="0"/>
              <a:t> </a:t>
            </a:r>
            <a:r>
              <a:rPr lang="cs-CZ" dirty="0" err="1" smtClean="0"/>
              <a:t>computer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759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Ilustrace: 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0988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43</TotalTime>
  <Words>261</Words>
  <Application>Microsoft Office PowerPoint</Application>
  <PresentationFormat>Předvádění na obrazovce (4:3)</PresentationFormat>
  <Paragraphs>82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Prezentace aplikace PowerPoint</vt:lpstr>
      <vt:lpstr>Anotace</vt:lpstr>
      <vt:lpstr>Přelož do češtiny:</vt:lpstr>
      <vt:lpstr>Přelož do angličtiny:</vt:lpstr>
      <vt:lpstr>What time is it? </vt:lpstr>
      <vt:lpstr>Přiřaď správný čas:</vt:lpstr>
      <vt:lpstr>Přelož do angličtiny: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4</cp:revision>
  <dcterms:created xsi:type="dcterms:W3CDTF">2013-05-16T07:24:25Z</dcterms:created>
  <dcterms:modified xsi:type="dcterms:W3CDTF">2013-05-16T08:07:44Z</dcterms:modified>
</cp:coreProperties>
</file>