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VY_32_INOVACE_48AJ_3tr_zaciname1.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Úvod </a:t>
          </a:r>
          <a:r>
            <a:rPr lang="cs-CZ" dirty="0" smtClean="0"/>
            <a:t>do angličtiny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7.9.2013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52F47A-D29A-4CF4-B953-6D76D3C64B39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0ABA9D0C-8E94-4C39-B436-0199613A5569}" type="presOf" srcId="{445C7998-7549-48B0-BD68-D4F0167F02E5}" destId="{7B541546-39A7-4633-AED0-6028788110D7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69DB6768-7FFE-4DD5-BD37-E4949B084AC4}" type="presOf" srcId="{6B0205A6-422D-4956-AD89-0CEBCAE4530D}" destId="{B1DDF1AD-3BC2-43B8-A8D0-A33120EFAF7C}" srcOrd="0" destOrd="0" presId="urn:microsoft.com/office/officeart/2005/8/layout/vList2"/>
    <dgm:cxn modelId="{CD2F6075-2100-4E31-9B3B-AA1B330E360E}" type="presOf" srcId="{FBBFC3EA-9D9D-4F3A-BEA6-9C2C0E46BF20}" destId="{ACAD381E-21DC-4C07-8FDD-119C2EC3BB2E}" srcOrd="0" destOrd="0" presId="urn:microsoft.com/office/officeart/2005/8/layout/vList2"/>
    <dgm:cxn modelId="{12AE4552-5E9A-492C-BF41-E7D36299C5B3}" type="presOf" srcId="{EBC41103-E2E5-4D48-9B4B-425520D3D098}" destId="{97CBBA99-26B9-4E2D-BA76-BF47FEBF0134}" srcOrd="0" destOrd="0" presId="urn:microsoft.com/office/officeart/2005/8/layout/vList2"/>
    <dgm:cxn modelId="{7B8A5623-9290-43BE-982C-9D45AB3400E1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EDD1E02-0F78-4285-B478-D2EEC9EDC0CE}" type="presOf" srcId="{019433A1-1324-4DE1-9E6F-32B851095F74}" destId="{ABF03533-6AD0-44CD-A08E-C9977356B6A8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3580853-D9EF-4EBB-AC01-0B725B512027}" type="presParOf" srcId="{612116FE-9061-44B1-A457-8F1AFBD162E0}" destId="{7B541546-39A7-4633-AED0-6028788110D7}" srcOrd="0" destOrd="0" presId="urn:microsoft.com/office/officeart/2005/8/layout/vList2"/>
    <dgm:cxn modelId="{8EC50EE3-7CB2-412F-ADD3-765B2D4A8BAF}" type="presParOf" srcId="{612116FE-9061-44B1-A457-8F1AFBD162E0}" destId="{9B9314F6-85CC-4C49-B24D-6AF5DF05D800}" srcOrd="1" destOrd="0" presId="urn:microsoft.com/office/officeart/2005/8/layout/vList2"/>
    <dgm:cxn modelId="{2352F8D9-18ED-460F-A789-21DD4D142A7B}" type="presParOf" srcId="{612116FE-9061-44B1-A457-8F1AFBD162E0}" destId="{ACAD381E-21DC-4C07-8FDD-119C2EC3BB2E}" srcOrd="2" destOrd="0" presId="urn:microsoft.com/office/officeart/2005/8/layout/vList2"/>
    <dgm:cxn modelId="{60D81324-FBC1-4FCA-BB05-BB1C554F6484}" type="presParOf" srcId="{612116FE-9061-44B1-A457-8F1AFBD162E0}" destId="{208194AD-7544-4854-B7A4-4A67E5453B54}" srcOrd="3" destOrd="0" presId="urn:microsoft.com/office/officeart/2005/8/layout/vList2"/>
    <dgm:cxn modelId="{01758D52-92D5-423F-97BD-89A4B29101C0}" type="presParOf" srcId="{612116FE-9061-44B1-A457-8F1AFBD162E0}" destId="{ABF03533-6AD0-44CD-A08E-C9977356B6A8}" srcOrd="4" destOrd="0" presId="urn:microsoft.com/office/officeart/2005/8/layout/vList2"/>
    <dgm:cxn modelId="{2D313D7F-1BC7-41BD-9A81-467C1C9649F6}" type="presParOf" srcId="{612116FE-9061-44B1-A457-8F1AFBD162E0}" destId="{60E42310-8BB6-41EA-B44F-0BAC7EFC9B2E}" srcOrd="5" destOrd="0" presId="urn:microsoft.com/office/officeart/2005/8/layout/vList2"/>
    <dgm:cxn modelId="{E4029F33-51BA-4170-B7C0-7B3AD7FEAB87}" type="presParOf" srcId="{612116FE-9061-44B1-A457-8F1AFBD162E0}" destId="{1C4BCB69-D3A6-4CCF-9871-D9B9359B8159}" srcOrd="6" destOrd="0" presId="urn:microsoft.com/office/officeart/2005/8/layout/vList2"/>
    <dgm:cxn modelId="{7825F04B-92A3-46D3-A74A-6893666C2681}" type="presParOf" srcId="{612116FE-9061-44B1-A457-8F1AFBD162E0}" destId="{34DE5943-AAB5-4DC3-B765-99B35FCB6ECD}" srcOrd="7" destOrd="0" presId="urn:microsoft.com/office/officeart/2005/8/layout/vList2"/>
    <dgm:cxn modelId="{B76F04DB-65ED-4B11-A31A-5F98D7BEC385}" type="presParOf" srcId="{612116FE-9061-44B1-A457-8F1AFBD162E0}" destId="{97CBBA99-26B9-4E2D-BA76-BF47FEBF0134}" srcOrd="8" destOrd="0" presId="urn:microsoft.com/office/officeart/2005/8/layout/vList2"/>
    <dgm:cxn modelId="{109BC275-5E85-4C6F-99CE-0DC1354F8FCC}" type="presParOf" srcId="{612116FE-9061-44B1-A457-8F1AFBD162E0}" destId="{9A22653A-B2DB-4D9E-A633-AD2EC219A723}" srcOrd="9" destOrd="0" presId="urn:microsoft.com/office/officeart/2005/8/layout/vList2"/>
    <dgm:cxn modelId="{602553C3-0F3D-483D-AF06-B9F3C845DF8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5371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87637"/>
        <a:ext cx="8141059" cy="627127"/>
      </dsp:txXfrm>
    </dsp:sp>
    <dsp:sp modelId="{ACAD381E-21DC-4C07-8FDD-119C2EC3BB2E}">
      <dsp:nvSpPr>
        <dsp:cNvPr id="0" name=""/>
        <dsp:cNvSpPr/>
      </dsp:nvSpPr>
      <dsp:spPr>
        <a:xfrm>
          <a:off x="0" y="80053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Michaela Vráblíková </a:t>
          </a:r>
          <a:endParaRPr lang="cs-CZ" sz="1800" kern="1200" dirty="0"/>
        </a:p>
      </dsp:txBody>
      <dsp:txXfrm>
        <a:off x="33926" y="834457"/>
        <a:ext cx="8141059" cy="627127"/>
      </dsp:txXfrm>
    </dsp:sp>
    <dsp:sp modelId="{ABF03533-6AD0-44CD-A08E-C9977356B6A8}">
      <dsp:nvSpPr>
        <dsp:cNvPr id="0" name=""/>
        <dsp:cNvSpPr/>
      </dsp:nvSpPr>
      <dsp:spPr>
        <a:xfrm>
          <a:off x="0" y="154735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VY_32_INOVACE_48AJ_3tr_zaciname1.</a:t>
          </a:r>
          <a:endParaRPr lang="cs-CZ" sz="1800" kern="1200" dirty="0"/>
        </a:p>
      </dsp:txBody>
      <dsp:txXfrm>
        <a:off x="33926" y="1581277"/>
        <a:ext cx="8141059" cy="627127"/>
      </dsp:txXfrm>
    </dsp:sp>
    <dsp:sp modelId="{1C4BCB69-D3A6-4CCF-9871-D9B9359B8159}">
      <dsp:nvSpPr>
        <dsp:cNvPr id="0" name=""/>
        <dsp:cNvSpPr/>
      </dsp:nvSpPr>
      <dsp:spPr>
        <a:xfrm>
          <a:off x="0" y="229417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19260"/>
                <a:satOff val="-18200"/>
                <a:lumOff val="44426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419260"/>
                <a:satOff val="-18200"/>
                <a:lumOff val="44426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419260"/>
                <a:satOff val="-18200"/>
                <a:lumOff val="44426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419260"/>
                <a:satOff val="-18200"/>
                <a:lumOff val="44426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419260"/>
              <a:satOff val="-18200"/>
              <a:lumOff val="44426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dirty="0" smtClean="0"/>
            <a:t>: Úvod </a:t>
          </a:r>
          <a:r>
            <a:rPr lang="cs-CZ" sz="1800" kern="1200" dirty="0" smtClean="0"/>
            <a:t>do angličtiny</a:t>
          </a:r>
          <a:endParaRPr lang="cs-CZ" sz="1800" kern="1200" dirty="0"/>
        </a:p>
      </dsp:txBody>
      <dsp:txXfrm>
        <a:off x="33926" y="2328097"/>
        <a:ext cx="8141059" cy="627127"/>
      </dsp:txXfrm>
    </dsp:sp>
    <dsp:sp modelId="{97CBBA99-26B9-4E2D-BA76-BF47FEBF0134}">
      <dsp:nvSpPr>
        <dsp:cNvPr id="0" name=""/>
        <dsp:cNvSpPr/>
      </dsp:nvSpPr>
      <dsp:spPr>
        <a:xfrm>
          <a:off x="0" y="304099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79507"/>
                <a:satOff val="-12133"/>
                <a:lumOff val="29617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279507"/>
                <a:satOff val="-12133"/>
                <a:lumOff val="29617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279507"/>
                <a:satOff val="-12133"/>
                <a:lumOff val="29617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279507"/>
                <a:satOff val="-12133"/>
                <a:lumOff val="29617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279507"/>
              <a:satOff val="-12133"/>
              <a:lumOff val="29617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 01</a:t>
          </a:r>
          <a:endParaRPr lang="cs-CZ" sz="1800" kern="1200" dirty="0"/>
        </a:p>
      </dsp:txBody>
      <dsp:txXfrm>
        <a:off x="33926" y="3074917"/>
        <a:ext cx="8141059" cy="627127"/>
      </dsp:txXfrm>
    </dsp:sp>
    <dsp:sp modelId="{B1DDF1AD-3BC2-43B8-A8D0-A33120EFAF7C}">
      <dsp:nvSpPr>
        <dsp:cNvPr id="0" name=""/>
        <dsp:cNvSpPr/>
      </dsp:nvSpPr>
      <dsp:spPr>
        <a:xfrm>
          <a:off x="0" y="3787811"/>
          <a:ext cx="8208911" cy="694979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39753"/>
                <a:satOff val="-6067"/>
                <a:lumOff val="14809"/>
                <a:alphaOff val="0"/>
                <a:tint val="15000"/>
                <a:satMod val="250000"/>
              </a:schemeClr>
            </a:gs>
            <a:gs pos="49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49100">
              <a:schemeClr val="accent1">
                <a:shade val="50000"/>
                <a:hueOff val="139753"/>
                <a:satOff val="-6067"/>
                <a:lumOff val="14809"/>
                <a:alphaOff val="0"/>
                <a:tint val="64000"/>
                <a:satMod val="160000"/>
              </a:schemeClr>
            </a:gs>
            <a:gs pos="92000">
              <a:schemeClr val="accent1">
                <a:shade val="50000"/>
                <a:hueOff val="139753"/>
                <a:satOff val="-6067"/>
                <a:lumOff val="14809"/>
                <a:alphaOff val="0"/>
                <a:tint val="50000"/>
                <a:satMod val="200000"/>
              </a:schemeClr>
            </a:gs>
            <a:gs pos="100000">
              <a:schemeClr val="accent1">
                <a:shade val="50000"/>
                <a:hueOff val="139753"/>
                <a:satOff val="-6067"/>
                <a:lumOff val="14809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shade val="50000"/>
              <a:hueOff val="139753"/>
              <a:satOff val="-6067"/>
              <a:lumOff val="14809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Vytvořeno: 7.9.2013</a:t>
          </a:r>
          <a:endParaRPr lang="cs-CZ" sz="1800" kern="1200" dirty="0"/>
        </a:p>
      </dsp:txBody>
      <dsp:txXfrm>
        <a:off x="33926" y="3821737"/>
        <a:ext cx="8141059" cy="6271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008E5DC-4404-4CF3-99AE-0D501FCB661D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B3CD7FA-ACE2-4E11-89CD-EFB25E2E21D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7730385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5595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Začínáme se učit anglicky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pozdravy</a:t>
            </a:r>
            <a:r>
              <a:rPr lang="cs-CZ" smtClean="0"/>
              <a:t>, povely-příkazy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110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Pozdravy: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Hello  </a:t>
            </a:r>
            <a:r>
              <a:rPr lang="cs-CZ" sz="2400" dirty="0" smtClean="0"/>
              <a:t>- ahoj</a:t>
            </a:r>
          </a:p>
          <a:p>
            <a:endParaRPr lang="cs-CZ" sz="2400" dirty="0"/>
          </a:p>
          <a:p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morning</a:t>
            </a:r>
            <a:r>
              <a:rPr lang="cs-CZ" sz="2400" dirty="0" smtClean="0"/>
              <a:t> – dobré ráno</a:t>
            </a:r>
          </a:p>
          <a:p>
            <a:endParaRPr lang="cs-CZ" sz="2400" dirty="0"/>
          </a:p>
          <a:p>
            <a:r>
              <a:rPr lang="cs-CZ" sz="2400" dirty="0" err="1" smtClean="0"/>
              <a:t>Good</a:t>
            </a:r>
            <a:r>
              <a:rPr lang="cs-CZ" sz="2400" dirty="0" smtClean="0"/>
              <a:t> night – dobrou noc</a:t>
            </a:r>
          </a:p>
          <a:p>
            <a:endParaRPr lang="cs-CZ" sz="2400" dirty="0"/>
          </a:p>
          <a:p>
            <a:r>
              <a:rPr lang="cs-CZ" sz="2400" dirty="0" err="1" smtClean="0"/>
              <a:t>Good</a:t>
            </a:r>
            <a:r>
              <a:rPr lang="cs-CZ" sz="2400" dirty="0" smtClean="0"/>
              <a:t> </a:t>
            </a:r>
            <a:r>
              <a:rPr lang="cs-CZ" sz="2400" dirty="0" err="1" smtClean="0"/>
              <a:t>bye</a:t>
            </a:r>
            <a:r>
              <a:rPr lang="cs-CZ" sz="2400" dirty="0" smtClean="0"/>
              <a:t> – </a:t>
            </a:r>
            <a:r>
              <a:rPr lang="cs-CZ" sz="2400" dirty="0" err="1" smtClean="0"/>
              <a:t>nashledanou</a:t>
            </a:r>
            <a:r>
              <a:rPr lang="cs-CZ" sz="24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791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Příkazy: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Listen – poslouchej</a:t>
            </a:r>
          </a:p>
          <a:p>
            <a:endParaRPr lang="cs-CZ" sz="4000" dirty="0"/>
          </a:p>
        </p:txBody>
      </p:sp>
      <p:pic>
        <p:nvPicPr>
          <p:cNvPr id="1026" name="Picture 2" descr="C:\Users\0MGM\AppData\Local\Microsoft\Windows\Temporary Internet Files\Content.IE5\SZT8E210\MC900250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4886" y="2852936"/>
            <a:ext cx="1797113" cy="2117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275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Look</a:t>
            </a:r>
            <a:r>
              <a:rPr lang="cs-CZ" sz="4000" dirty="0" smtClean="0"/>
              <a:t> – dívej se </a:t>
            </a:r>
            <a:endParaRPr lang="cs-CZ" sz="4000" dirty="0"/>
          </a:p>
        </p:txBody>
      </p:sp>
      <p:pic>
        <p:nvPicPr>
          <p:cNvPr id="2050" name="Picture 2" descr="C:\Users\0MGM\AppData\Local\Microsoft\Windows\Temporary Internet Files\Content.IE5\FJ0VZCO4\MP90044252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76872"/>
            <a:ext cx="5004048" cy="4344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187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Come</a:t>
            </a:r>
            <a:r>
              <a:rPr lang="cs-CZ" sz="4000" dirty="0" smtClean="0"/>
              <a:t> in – pojď dál</a:t>
            </a:r>
            <a:endParaRPr lang="cs-CZ" sz="4000" dirty="0"/>
          </a:p>
        </p:txBody>
      </p:sp>
      <p:pic>
        <p:nvPicPr>
          <p:cNvPr id="3074" name="Picture 2" descr="C:\Users\0MGM\AppData\Local\Microsoft\Windows\Temporary Internet Files\Content.IE5\SZT8E210\MC90025272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739" y="2530144"/>
            <a:ext cx="2211453" cy="3203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4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Sit</a:t>
            </a:r>
            <a:r>
              <a:rPr lang="cs-CZ" sz="4000" dirty="0" smtClean="0"/>
              <a:t> </a:t>
            </a:r>
            <a:r>
              <a:rPr lang="cs-CZ" sz="4000" dirty="0" err="1" smtClean="0"/>
              <a:t>down</a:t>
            </a:r>
            <a:r>
              <a:rPr lang="cs-CZ" sz="4000" dirty="0" smtClean="0"/>
              <a:t> – </a:t>
            </a:r>
            <a:r>
              <a:rPr lang="cs-CZ" sz="4000" dirty="0" smtClean="0"/>
              <a:t>sedni </a:t>
            </a:r>
            <a:r>
              <a:rPr lang="cs-CZ" sz="4000" dirty="0" smtClean="0"/>
              <a:t>si</a:t>
            </a:r>
            <a:endParaRPr lang="cs-CZ" sz="4000" dirty="0"/>
          </a:p>
        </p:txBody>
      </p:sp>
      <p:pic>
        <p:nvPicPr>
          <p:cNvPr id="4098" name="Picture 2" descr="C:\Users\0MGM\AppData\Local\Microsoft\Windows\Temporary Internet Files\Content.IE5\O43IS8KE\MP9004090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615596"/>
            <a:ext cx="3429000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02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Stand</a:t>
            </a:r>
            <a:r>
              <a:rPr lang="cs-CZ" sz="4000" dirty="0" smtClean="0"/>
              <a:t> up – </a:t>
            </a:r>
            <a:r>
              <a:rPr lang="cs-CZ" sz="4000" dirty="0" smtClean="0"/>
              <a:t>stoupni </a:t>
            </a:r>
            <a:r>
              <a:rPr lang="cs-CZ" sz="4000" dirty="0" smtClean="0"/>
              <a:t>si</a:t>
            </a:r>
            <a:endParaRPr lang="cs-CZ" sz="4000" dirty="0"/>
          </a:p>
        </p:txBody>
      </p:sp>
      <p:pic>
        <p:nvPicPr>
          <p:cNvPr id="6146" name="Picture 2" descr="C:\Users\0MGM\AppData\Local\Microsoft\Windows\Temporary Internet Files\Content.IE5\JQ1BZNIN\MC90044189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2524" y="2652712"/>
            <a:ext cx="3255739" cy="3152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708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err="1" smtClean="0"/>
              <a:t>Be</a:t>
            </a:r>
            <a:r>
              <a:rPr lang="cs-CZ" sz="4000" dirty="0" smtClean="0"/>
              <a:t> </a:t>
            </a:r>
            <a:r>
              <a:rPr lang="cs-CZ" sz="4000" dirty="0" err="1" smtClean="0"/>
              <a:t>quite</a:t>
            </a:r>
            <a:r>
              <a:rPr lang="cs-CZ" sz="4000" dirty="0" smtClean="0"/>
              <a:t> – </a:t>
            </a:r>
            <a:r>
              <a:rPr lang="cs-CZ" sz="4000" dirty="0" smtClean="0"/>
              <a:t>mlč</a:t>
            </a:r>
            <a:endParaRPr lang="cs-CZ" sz="4000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 descr="C:\Users\0MGM\AppData\Local\Microsoft\Windows\Temporary Internet Files\Content.IE5\G7WT3N2V\MC900424444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5" y="2204813"/>
            <a:ext cx="3432549" cy="3528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0MGM\AppData\Local\Microsoft\Windows\Temporary Internet Files\Content.IE5\3G9B1ZH9\MC9004281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074" y="2651719"/>
            <a:ext cx="2311797" cy="2047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14930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Ilustace</a:t>
            </a:r>
            <a:r>
              <a:rPr lang="cs-CZ" dirty="0" smtClean="0"/>
              <a:t> :office.microsoft.com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549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49</TotalTime>
  <Words>129</Words>
  <Application>Microsoft Office PowerPoint</Application>
  <PresentationFormat>Předvádění na obrazovce (4:3)</PresentationFormat>
  <Paragraphs>30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Prezentace aplikace PowerPoint</vt:lpstr>
      <vt:lpstr>Anotace</vt:lpstr>
      <vt:lpstr>Pozdravy:</vt:lpstr>
      <vt:lpstr>Příkazy: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8</cp:revision>
  <dcterms:created xsi:type="dcterms:W3CDTF">2013-09-03T14:37:17Z</dcterms:created>
  <dcterms:modified xsi:type="dcterms:W3CDTF">2013-10-27T17:17:55Z</dcterms:modified>
</cp:coreProperties>
</file>