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31"/>
  </p:notesMasterIdLst>
  <p:sldIdLst>
    <p:sldId id="269" r:id="rId3"/>
    <p:sldId id="257" r:id="rId4"/>
    <p:sldId id="258" r:id="rId5"/>
    <p:sldId id="259" r:id="rId6"/>
    <p:sldId id="270" r:id="rId7"/>
    <p:sldId id="271" r:id="rId8"/>
    <p:sldId id="260" r:id="rId9"/>
    <p:sldId id="272" r:id="rId10"/>
    <p:sldId id="273" r:id="rId11"/>
    <p:sldId id="274" r:id="rId12"/>
    <p:sldId id="261" r:id="rId13"/>
    <p:sldId id="262" r:id="rId14"/>
    <p:sldId id="275" r:id="rId15"/>
    <p:sldId id="277" r:id="rId16"/>
    <p:sldId id="278" r:id="rId17"/>
    <p:sldId id="279" r:id="rId18"/>
    <p:sldId id="266" r:id="rId19"/>
    <p:sldId id="276" r:id="rId20"/>
    <p:sldId id="280" r:id="rId21"/>
    <p:sldId id="281" r:id="rId22"/>
    <p:sldId id="263" r:id="rId23"/>
    <p:sldId id="265" r:id="rId24"/>
    <p:sldId id="282" r:id="rId25"/>
    <p:sldId id="283" r:id="rId26"/>
    <p:sldId id="284" r:id="rId27"/>
    <p:sldId id="285" r:id="rId28"/>
    <p:sldId id="264" r:id="rId29"/>
    <p:sldId id="267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Strunné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526D817C-F1C6-4E4A-8C10-8EEAF4F32EA0}" type="presOf" srcId="{560EA556-B480-49E2-9567-B9FBF7ADC1E8}" destId="{EDFF62DD-BC01-43C3-A49B-8C82453777BE}" srcOrd="1" destOrd="0" presId="urn:microsoft.com/office/officeart/2005/8/layout/orgChart1"/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6D69B7DF-0EE5-4EBE-9224-7AAFD3299819}" type="presOf" srcId="{C67FA3BB-EA4C-4479-994A-D27E04488094}" destId="{D9BB6511-BD20-4B35-AC6A-74686F28E597}" srcOrd="1" destOrd="0" presId="urn:microsoft.com/office/officeart/2005/8/layout/orgChart1"/>
    <dgm:cxn modelId="{C04B4C1C-AB7E-4D36-98C0-EC3EF368E8DA}" type="presOf" srcId="{7E555C2B-1BEE-4B55-8774-B2488101CF4D}" destId="{56F95A63-05A6-486D-90A4-48D17D135D76}" srcOrd="0" destOrd="0" presId="urn:microsoft.com/office/officeart/2005/8/layout/orgChart1"/>
    <dgm:cxn modelId="{53698B8F-DB51-474F-9A47-9B1C0BD314E6}" type="presOf" srcId="{C67FA3BB-EA4C-4479-994A-D27E04488094}" destId="{9E927A32-D441-40F9-AA72-4A366D3C3692}" srcOrd="0" destOrd="0" presId="urn:microsoft.com/office/officeart/2005/8/layout/orgChart1"/>
    <dgm:cxn modelId="{8DF577FA-1458-47CE-941C-45AFB23B6B59}" type="presOf" srcId="{3AA24459-14F8-415A-B896-7F5B18956559}" destId="{815B5EAA-6C2B-4E8F-AD50-5FD22F1E85C4}" srcOrd="0" destOrd="0" presId="urn:microsoft.com/office/officeart/2005/8/layout/orgChart1"/>
    <dgm:cxn modelId="{AFBCC8FF-BB0C-4951-94C8-3F67A9FD0865}" type="presOf" srcId="{02771455-AA62-4DEF-8867-063761CDF7C5}" destId="{B7132992-BEDB-4069-8849-005F2FAEE512}" srcOrd="1" destOrd="0" presId="urn:microsoft.com/office/officeart/2005/8/layout/orgChart1"/>
    <dgm:cxn modelId="{02600509-56C8-4DF6-8453-01DE9782A821}" type="presOf" srcId="{51DAF88D-04BA-4B25-9B5E-0CF4BC464CB5}" destId="{ED894FDE-2CB5-4846-B7B9-C654F9F432E1}" srcOrd="0" destOrd="0" presId="urn:microsoft.com/office/officeart/2005/8/layout/orgChart1"/>
    <dgm:cxn modelId="{E138A54D-D8D9-48B4-94AC-3D9C4C0A9231}" type="presOf" srcId="{962EF565-09C0-420B-9AFF-11786A2BA2D9}" destId="{43775F0E-8078-46CE-9097-DE233210E786}" srcOrd="1" destOrd="0" presId="urn:microsoft.com/office/officeart/2005/8/layout/orgChart1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26FC819E-CE30-4064-9A44-67716FD9E6B3}" type="presOf" srcId="{02771455-AA62-4DEF-8867-063761CDF7C5}" destId="{FBFB7841-8D67-4C33-8D16-591A8E6BC105}" srcOrd="0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3C44DFAA-3E9E-4320-B2B0-3A3B67CFF709}" type="presOf" srcId="{962EF565-09C0-420B-9AFF-11786A2BA2D9}" destId="{CB1A4EAA-E56B-4F28-9F0C-AA59694A21F3}" srcOrd="0" destOrd="0" presId="urn:microsoft.com/office/officeart/2005/8/layout/orgChart1"/>
    <dgm:cxn modelId="{1BEE6858-16C4-475B-BE6B-A5413FEDBE71}" type="presOf" srcId="{17B72076-8EA2-4BBC-9322-3FDB497CD2E3}" destId="{552CC123-D233-4747-BA3F-28CC7166AFDA}" srcOrd="0" destOrd="0" presId="urn:microsoft.com/office/officeart/2005/8/layout/orgChart1"/>
    <dgm:cxn modelId="{78E7D2A6-E938-4B8B-82B6-B329C20A8EC1}" type="presOf" srcId="{560EA556-B480-49E2-9567-B9FBF7ADC1E8}" destId="{60D16C70-927F-4898-A3F7-9693A4579829}" srcOrd="0" destOrd="0" presId="urn:microsoft.com/office/officeart/2005/8/layout/orgChart1"/>
    <dgm:cxn modelId="{9CCBA96E-C412-4560-B3C8-57DF0787272B}" type="presParOf" srcId="{56F95A63-05A6-486D-90A4-48D17D135D76}" destId="{BE8F44C3-FB27-404A-999E-CA5FD5CD2AD2}" srcOrd="0" destOrd="0" presId="urn:microsoft.com/office/officeart/2005/8/layout/orgChart1"/>
    <dgm:cxn modelId="{7097A9C8-13CB-406C-9156-C87043216BB6}" type="presParOf" srcId="{BE8F44C3-FB27-404A-999E-CA5FD5CD2AD2}" destId="{8EC6BA24-359C-4728-88AF-05DFE4EEAB47}" srcOrd="0" destOrd="0" presId="urn:microsoft.com/office/officeart/2005/8/layout/orgChart1"/>
    <dgm:cxn modelId="{DBC0368F-D2CF-4D77-A9A7-4490827E27B5}" type="presParOf" srcId="{8EC6BA24-359C-4728-88AF-05DFE4EEAB47}" destId="{CB1A4EAA-E56B-4F28-9F0C-AA59694A21F3}" srcOrd="0" destOrd="0" presId="urn:microsoft.com/office/officeart/2005/8/layout/orgChart1"/>
    <dgm:cxn modelId="{C6C3EA7E-03EE-490C-805B-371A8634C651}" type="presParOf" srcId="{8EC6BA24-359C-4728-88AF-05DFE4EEAB47}" destId="{43775F0E-8078-46CE-9097-DE233210E786}" srcOrd="1" destOrd="0" presId="urn:microsoft.com/office/officeart/2005/8/layout/orgChart1"/>
    <dgm:cxn modelId="{45E98A1B-D02E-41C9-B25B-946A5FF31A13}" type="presParOf" srcId="{BE8F44C3-FB27-404A-999E-CA5FD5CD2AD2}" destId="{8FC49C51-478F-4D85-9D89-301F7DB4EBA0}" srcOrd="1" destOrd="0" presId="urn:microsoft.com/office/officeart/2005/8/layout/orgChart1"/>
    <dgm:cxn modelId="{A80C610A-83D0-4E8B-A765-1412D156E440}" type="presParOf" srcId="{8FC49C51-478F-4D85-9D89-301F7DB4EBA0}" destId="{815B5EAA-6C2B-4E8F-AD50-5FD22F1E85C4}" srcOrd="0" destOrd="0" presId="urn:microsoft.com/office/officeart/2005/8/layout/orgChart1"/>
    <dgm:cxn modelId="{1B296D85-C708-4731-BB30-1CE93C5D928B}" type="presParOf" srcId="{8FC49C51-478F-4D85-9D89-301F7DB4EBA0}" destId="{376BFDF7-0145-4CDA-AAE1-CBE6E6287318}" srcOrd="1" destOrd="0" presId="urn:microsoft.com/office/officeart/2005/8/layout/orgChart1"/>
    <dgm:cxn modelId="{82C20F3A-E692-4682-B4DE-B8BCAA71D325}" type="presParOf" srcId="{376BFDF7-0145-4CDA-AAE1-CBE6E6287318}" destId="{5C7B4F53-7586-4115-80D4-2A4F2A66D966}" srcOrd="0" destOrd="0" presId="urn:microsoft.com/office/officeart/2005/8/layout/orgChart1"/>
    <dgm:cxn modelId="{1ADA6DDF-4C66-47CB-BDFE-5F3B7D7EF748}" type="presParOf" srcId="{5C7B4F53-7586-4115-80D4-2A4F2A66D966}" destId="{9E927A32-D441-40F9-AA72-4A366D3C3692}" srcOrd="0" destOrd="0" presId="urn:microsoft.com/office/officeart/2005/8/layout/orgChart1"/>
    <dgm:cxn modelId="{1D36B9CE-609E-4046-B61A-10BB034377D4}" type="presParOf" srcId="{5C7B4F53-7586-4115-80D4-2A4F2A66D966}" destId="{D9BB6511-BD20-4B35-AC6A-74686F28E597}" srcOrd="1" destOrd="0" presId="urn:microsoft.com/office/officeart/2005/8/layout/orgChart1"/>
    <dgm:cxn modelId="{19071D4B-DB5A-43D1-9186-3702C1331745}" type="presParOf" srcId="{376BFDF7-0145-4CDA-AAE1-CBE6E6287318}" destId="{B9984167-1F0A-40CB-A428-5306574513DE}" srcOrd="1" destOrd="0" presId="urn:microsoft.com/office/officeart/2005/8/layout/orgChart1"/>
    <dgm:cxn modelId="{640A2E9D-B76C-40A2-80E7-EDFB7FF00C7D}" type="presParOf" srcId="{376BFDF7-0145-4CDA-AAE1-CBE6E6287318}" destId="{A67FC50F-A947-49E8-9574-28E9927BCF79}" srcOrd="2" destOrd="0" presId="urn:microsoft.com/office/officeart/2005/8/layout/orgChart1"/>
    <dgm:cxn modelId="{11BE874E-CCE1-4D80-9E51-CF009D33474A}" type="presParOf" srcId="{8FC49C51-478F-4D85-9D89-301F7DB4EBA0}" destId="{552CC123-D233-4747-BA3F-28CC7166AFDA}" srcOrd="2" destOrd="0" presId="urn:microsoft.com/office/officeart/2005/8/layout/orgChart1"/>
    <dgm:cxn modelId="{43266E8A-D472-4796-8EB4-3C911601345B}" type="presParOf" srcId="{8FC49C51-478F-4D85-9D89-301F7DB4EBA0}" destId="{1AE80290-6E0F-49E9-9D46-C2DB28634C55}" srcOrd="3" destOrd="0" presId="urn:microsoft.com/office/officeart/2005/8/layout/orgChart1"/>
    <dgm:cxn modelId="{8F5865C1-334E-46EE-95F8-74AAB84FD1EC}" type="presParOf" srcId="{1AE80290-6E0F-49E9-9D46-C2DB28634C55}" destId="{04053D62-E3E9-407F-8EA0-94561F6C9D01}" srcOrd="0" destOrd="0" presId="urn:microsoft.com/office/officeart/2005/8/layout/orgChart1"/>
    <dgm:cxn modelId="{08B13B84-45F3-4398-8E9A-25E1A5FAE500}" type="presParOf" srcId="{04053D62-E3E9-407F-8EA0-94561F6C9D01}" destId="{FBFB7841-8D67-4C33-8D16-591A8E6BC105}" srcOrd="0" destOrd="0" presId="urn:microsoft.com/office/officeart/2005/8/layout/orgChart1"/>
    <dgm:cxn modelId="{D8868CB5-4AD0-4A2C-A356-BB4DAFC33158}" type="presParOf" srcId="{04053D62-E3E9-407F-8EA0-94561F6C9D01}" destId="{B7132992-BEDB-4069-8849-005F2FAEE512}" srcOrd="1" destOrd="0" presId="urn:microsoft.com/office/officeart/2005/8/layout/orgChart1"/>
    <dgm:cxn modelId="{CFF49577-92BE-4DEB-9F52-E860F583CA25}" type="presParOf" srcId="{1AE80290-6E0F-49E9-9D46-C2DB28634C55}" destId="{6EE4C812-84A3-4958-8D5A-C0393BA87873}" srcOrd="1" destOrd="0" presId="urn:microsoft.com/office/officeart/2005/8/layout/orgChart1"/>
    <dgm:cxn modelId="{6744275B-A528-447C-82A1-690C5B7AA2F7}" type="presParOf" srcId="{1AE80290-6E0F-49E9-9D46-C2DB28634C55}" destId="{F77F58FF-E325-4214-8A77-FE26651C6E2B}" srcOrd="2" destOrd="0" presId="urn:microsoft.com/office/officeart/2005/8/layout/orgChart1"/>
    <dgm:cxn modelId="{881186DF-8C64-41C2-9637-73458F8E0384}" type="presParOf" srcId="{8FC49C51-478F-4D85-9D89-301F7DB4EBA0}" destId="{ED894FDE-2CB5-4846-B7B9-C654F9F432E1}" srcOrd="4" destOrd="0" presId="urn:microsoft.com/office/officeart/2005/8/layout/orgChart1"/>
    <dgm:cxn modelId="{F17152D6-FBB0-4047-B1D5-F43E68F8E009}" type="presParOf" srcId="{8FC49C51-478F-4D85-9D89-301F7DB4EBA0}" destId="{03A9A67A-08EE-469D-9F2B-38F06ED7EEC4}" srcOrd="5" destOrd="0" presId="urn:microsoft.com/office/officeart/2005/8/layout/orgChart1"/>
    <dgm:cxn modelId="{179A35F5-D11C-430E-869C-D40B66E796E2}" type="presParOf" srcId="{03A9A67A-08EE-469D-9F2B-38F06ED7EEC4}" destId="{C78CE3E8-2F4B-43AF-9C7A-E6D8843A93E6}" srcOrd="0" destOrd="0" presId="urn:microsoft.com/office/officeart/2005/8/layout/orgChart1"/>
    <dgm:cxn modelId="{D4324161-34E4-4606-B77D-391A1067356F}" type="presParOf" srcId="{C78CE3E8-2F4B-43AF-9C7A-E6D8843A93E6}" destId="{60D16C70-927F-4898-A3F7-9693A4579829}" srcOrd="0" destOrd="0" presId="urn:microsoft.com/office/officeart/2005/8/layout/orgChart1"/>
    <dgm:cxn modelId="{52789E0C-AB91-453C-884A-76586D2CFF2C}" type="presParOf" srcId="{C78CE3E8-2F4B-43AF-9C7A-E6D8843A93E6}" destId="{EDFF62DD-BC01-43C3-A49B-8C82453777BE}" srcOrd="1" destOrd="0" presId="urn:microsoft.com/office/officeart/2005/8/layout/orgChart1"/>
    <dgm:cxn modelId="{29B72C30-BADD-4135-816F-81EB3C471533}" type="presParOf" srcId="{03A9A67A-08EE-469D-9F2B-38F06ED7EEC4}" destId="{4BDBEF62-DD21-4754-9469-9833C611CB02}" srcOrd="1" destOrd="0" presId="urn:microsoft.com/office/officeart/2005/8/layout/orgChart1"/>
    <dgm:cxn modelId="{1C39A622-FFD0-4CEC-9248-FA1F08471BA5}" type="presParOf" srcId="{03A9A67A-08EE-469D-9F2B-38F06ED7EEC4}" destId="{3E58D038-07B6-42A2-A7F6-0C9A7290AE08}" srcOrd="2" destOrd="0" presId="urn:microsoft.com/office/officeart/2005/8/layout/orgChart1"/>
    <dgm:cxn modelId="{BFA84391-0A2C-4FED-AAD6-D4F7CEF06B3A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Strunné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smyčcové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0A6BCF17-5FB8-4814-843F-14D8229AB9DC}" type="presOf" srcId="{3AA24459-14F8-415A-B896-7F5B18956559}" destId="{815B5EAA-6C2B-4E8F-AD50-5FD22F1E85C4}" srcOrd="0" destOrd="0" presId="urn:microsoft.com/office/officeart/2005/8/layout/orgChart1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CFE143F8-7A5A-4552-B19E-88AB3F377152}" type="presOf" srcId="{02771455-AA62-4DEF-8867-063761CDF7C5}" destId="{B7132992-BEDB-4069-8849-005F2FAEE512}" srcOrd="1" destOrd="0" presId="urn:microsoft.com/office/officeart/2005/8/layout/orgChart1"/>
    <dgm:cxn modelId="{D7081ECC-2829-4B40-8DB4-A6104529590B}" type="presOf" srcId="{51DAF88D-04BA-4B25-9B5E-0CF4BC464CB5}" destId="{ED894FDE-2CB5-4846-B7B9-C654F9F432E1}" srcOrd="0" destOrd="0" presId="urn:microsoft.com/office/officeart/2005/8/layout/orgChart1"/>
    <dgm:cxn modelId="{EABE162C-AC71-4ADA-BFD0-1B7AA845DEDC}" type="presOf" srcId="{02771455-AA62-4DEF-8867-063761CDF7C5}" destId="{FBFB7841-8D67-4C33-8D16-591A8E6BC105}" srcOrd="0" destOrd="0" presId="urn:microsoft.com/office/officeart/2005/8/layout/orgChart1"/>
    <dgm:cxn modelId="{5AD7B7EE-2B33-4484-B711-0D61CEEB7AB9}" type="presOf" srcId="{17B72076-8EA2-4BBC-9322-3FDB497CD2E3}" destId="{552CC123-D233-4747-BA3F-28CC7166AFDA}" srcOrd="0" destOrd="0" presId="urn:microsoft.com/office/officeart/2005/8/layout/orgChart1"/>
    <dgm:cxn modelId="{D0DA9776-85EE-4495-8A8A-035C8D170ACE}" type="presOf" srcId="{962EF565-09C0-420B-9AFF-11786A2BA2D9}" destId="{43775F0E-8078-46CE-9097-DE233210E786}" srcOrd="1" destOrd="0" presId="urn:microsoft.com/office/officeart/2005/8/layout/orgChart1"/>
    <dgm:cxn modelId="{F44A7DA2-73D0-4F87-BCD5-300637051F4A}" type="presOf" srcId="{560EA556-B480-49E2-9567-B9FBF7ADC1E8}" destId="{60D16C70-927F-4898-A3F7-9693A4579829}" srcOrd="0" destOrd="0" presId="urn:microsoft.com/office/officeart/2005/8/layout/orgChart1"/>
    <dgm:cxn modelId="{86E43952-95C6-4C9C-9818-C248235D7C4D}" type="presOf" srcId="{962EF565-09C0-420B-9AFF-11786A2BA2D9}" destId="{CB1A4EAA-E56B-4F28-9F0C-AA59694A21F3}" srcOrd="0" destOrd="0" presId="urn:microsoft.com/office/officeart/2005/8/layout/orgChart1"/>
    <dgm:cxn modelId="{1BCB062A-7350-4874-B49C-B3691BE50C68}" type="presOf" srcId="{7E555C2B-1BEE-4B55-8774-B2488101CF4D}" destId="{56F95A63-05A6-486D-90A4-48D17D135D76}" srcOrd="0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BBBBDEE8-6519-4D03-B84E-CDB88920C7F0}" type="presOf" srcId="{560EA556-B480-49E2-9567-B9FBF7ADC1E8}" destId="{EDFF62DD-BC01-43C3-A49B-8C82453777BE}" srcOrd="1" destOrd="0" presId="urn:microsoft.com/office/officeart/2005/8/layout/orgChart1"/>
    <dgm:cxn modelId="{6C89C661-FB4F-419B-B31B-BC8B14C9747E}" type="presOf" srcId="{C67FA3BB-EA4C-4479-994A-D27E04488094}" destId="{9E927A32-D441-40F9-AA72-4A366D3C3692}" srcOrd="0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8A15959A-E94E-4968-A76B-AC1C60D9721E}" type="presOf" srcId="{C67FA3BB-EA4C-4479-994A-D27E04488094}" destId="{D9BB6511-BD20-4B35-AC6A-74686F28E597}" srcOrd="1" destOrd="0" presId="urn:microsoft.com/office/officeart/2005/8/layout/orgChart1"/>
    <dgm:cxn modelId="{D897B1B5-3EE3-4BA2-9B84-5FA4E7DB9DC8}" type="presParOf" srcId="{56F95A63-05A6-486D-90A4-48D17D135D76}" destId="{BE8F44C3-FB27-404A-999E-CA5FD5CD2AD2}" srcOrd="0" destOrd="0" presId="urn:microsoft.com/office/officeart/2005/8/layout/orgChart1"/>
    <dgm:cxn modelId="{0A998AB1-BF1E-4FF7-B594-A37ACB22A9E8}" type="presParOf" srcId="{BE8F44C3-FB27-404A-999E-CA5FD5CD2AD2}" destId="{8EC6BA24-359C-4728-88AF-05DFE4EEAB47}" srcOrd="0" destOrd="0" presId="urn:microsoft.com/office/officeart/2005/8/layout/orgChart1"/>
    <dgm:cxn modelId="{91A75F24-F962-46C8-B805-E29B5E0FC7B2}" type="presParOf" srcId="{8EC6BA24-359C-4728-88AF-05DFE4EEAB47}" destId="{CB1A4EAA-E56B-4F28-9F0C-AA59694A21F3}" srcOrd="0" destOrd="0" presId="urn:microsoft.com/office/officeart/2005/8/layout/orgChart1"/>
    <dgm:cxn modelId="{E3ACC658-7AD0-4E0E-90E9-532226E619C4}" type="presParOf" srcId="{8EC6BA24-359C-4728-88AF-05DFE4EEAB47}" destId="{43775F0E-8078-46CE-9097-DE233210E786}" srcOrd="1" destOrd="0" presId="urn:microsoft.com/office/officeart/2005/8/layout/orgChart1"/>
    <dgm:cxn modelId="{C5BC91AD-6B4C-4354-8FCC-D7DE47AC7789}" type="presParOf" srcId="{BE8F44C3-FB27-404A-999E-CA5FD5CD2AD2}" destId="{8FC49C51-478F-4D85-9D89-301F7DB4EBA0}" srcOrd="1" destOrd="0" presId="urn:microsoft.com/office/officeart/2005/8/layout/orgChart1"/>
    <dgm:cxn modelId="{9494BEE2-43E1-4F3A-9D6D-51882CE32CF0}" type="presParOf" srcId="{8FC49C51-478F-4D85-9D89-301F7DB4EBA0}" destId="{815B5EAA-6C2B-4E8F-AD50-5FD22F1E85C4}" srcOrd="0" destOrd="0" presId="urn:microsoft.com/office/officeart/2005/8/layout/orgChart1"/>
    <dgm:cxn modelId="{A9BE3D1B-BE70-4C2B-B90A-ACBD8DBFCD9F}" type="presParOf" srcId="{8FC49C51-478F-4D85-9D89-301F7DB4EBA0}" destId="{376BFDF7-0145-4CDA-AAE1-CBE6E6287318}" srcOrd="1" destOrd="0" presId="urn:microsoft.com/office/officeart/2005/8/layout/orgChart1"/>
    <dgm:cxn modelId="{06B63AAE-644F-4145-A541-E80200212987}" type="presParOf" srcId="{376BFDF7-0145-4CDA-AAE1-CBE6E6287318}" destId="{5C7B4F53-7586-4115-80D4-2A4F2A66D966}" srcOrd="0" destOrd="0" presId="urn:microsoft.com/office/officeart/2005/8/layout/orgChart1"/>
    <dgm:cxn modelId="{2A56CF30-AF38-4406-B11B-89867C209C39}" type="presParOf" srcId="{5C7B4F53-7586-4115-80D4-2A4F2A66D966}" destId="{9E927A32-D441-40F9-AA72-4A366D3C3692}" srcOrd="0" destOrd="0" presId="urn:microsoft.com/office/officeart/2005/8/layout/orgChart1"/>
    <dgm:cxn modelId="{9ADC3BBE-0F4F-4F3F-99F8-C869FF302ECA}" type="presParOf" srcId="{5C7B4F53-7586-4115-80D4-2A4F2A66D966}" destId="{D9BB6511-BD20-4B35-AC6A-74686F28E597}" srcOrd="1" destOrd="0" presId="urn:microsoft.com/office/officeart/2005/8/layout/orgChart1"/>
    <dgm:cxn modelId="{209E00D6-0734-4023-AE74-A4D2763B308E}" type="presParOf" srcId="{376BFDF7-0145-4CDA-AAE1-CBE6E6287318}" destId="{B9984167-1F0A-40CB-A428-5306574513DE}" srcOrd="1" destOrd="0" presId="urn:microsoft.com/office/officeart/2005/8/layout/orgChart1"/>
    <dgm:cxn modelId="{279253B3-1157-47A7-92A2-A1F1821661CB}" type="presParOf" srcId="{376BFDF7-0145-4CDA-AAE1-CBE6E6287318}" destId="{A67FC50F-A947-49E8-9574-28E9927BCF79}" srcOrd="2" destOrd="0" presId="urn:microsoft.com/office/officeart/2005/8/layout/orgChart1"/>
    <dgm:cxn modelId="{5687B897-09B5-4BC1-8B4C-D93C22AD922B}" type="presParOf" srcId="{8FC49C51-478F-4D85-9D89-301F7DB4EBA0}" destId="{552CC123-D233-4747-BA3F-28CC7166AFDA}" srcOrd="2" destOrd="0" presId="urn:microsoft.com/office/officeart/2005/8/layout/orgChart1"/>
    <dgm:cxn modelId="{2AF5E652-BEEF-4C23-B356-AE9191910870}" type="presParOf" srcId="{8FC49C51-478F-4D85-9D89-301F7DB4EBA0}" destId="{1AE80290-6E0F-49E9-9D46-C2DB28634C55}" srcOrd="3" destOrd="0" presId="urn:microsoft.com/office/officeart/2005/8/layout/orgChart1"/>
    <dgm:cxn modelId="{DC26182F-B8CF-43B6-82D3-FB26CD2B15D7}" type="presParOf" srcId="{1AE80290-6E0F-49E9-9D46-C2DB28634C55}" destId="{04053D62-E3E9-407F-8EA0-94561F6C9D01}" srcOrd="0" destOrd="0" presId="urn:microsoft.com/office/officeart/2005/8/layout/orgChart1"/>
    <dgm:cxn modelId="{FD4E3BE8-27AD-44C4-B4B3-F3CC39FAA7C8}" type="presParOf" srcId="{04053D62-E3E9-407F-8EA0-94561F6C9D01}" destId="{FBFB7841-8D67-4C33-8D16-591A8E6BC105}" srcOrd="0" destOrd="0" presId="urn:microsoft.com/office/officeart/2005/8/layout/orgChart1"/>
    <dgm:cxn modelId="{B0860A73-85A9-4079-8F63-54BE2D9860DA}" type="presParOf" srcId="{04053D62-E3E9-407F-8EA0-94561F6C9D01}" destId="{B7132992-BEDB-4069-8849-005F2FAEE512}" srcOrd="1" destOrd="0" presId="urn:microsoft.com/office/officeart/2005/8/layout/orgChart1"/>
    <dgm:cxn modelId="{87134F71-FADE-4DC9-9549-FFDBE1E807D7}" type="presParOf" srcId="{1AE80290-6E0F-49E9-9D46-C2DB28634C55}" destId="{6EE4C812-84A3-4958-8D5A-C0393BA87873}" srcOrd="1" destOrd="0" presId="urn:microsoft.com/office/officeart/2005/8/layout/orgChart1"/>
    <dgm:cxn modelId="{3C716340-7CFA-42B4-B4BC-B3D47938FAFD}" type="presParOf" srcId="{1AE80290-6E0F-49E9-9D46-C2DB28634C55}" destId="{F77F58FF-E325-4214-8A77-FE26651C6E2B}" srcOrd="2" destOrd="0" presId="urn:microsoft.com/office/officeart/2005/8/layout/orgChart1"/>
    <dgm:cxn modelId="{3DCB97EB-08E2-4745-802D-AACA508EF13C}" type="presParOf" srcId="{8FC49C51-478F-4D85-9D89-301F7DB4EBA0}" destId="{ED894FDE-2CB5-4846-B7B9-C654F9F432E1}" srcOrd="4" destOrd="0" presId="urn:microsoft.com/office/officeart/2005/8/layout/orgChart1"/>
    <dgm:cxn modelId="{EF8703FF-1AEF-47AF-B1C2-D4DD96F328F4}" type="presParOf" srcId="{8FC49C51-478F-4D85-9D89-301F7DB4EBA0}" destId="{03A9A67A-08EE-469D-9F2B-38F06ED7EEC4}" srcOrd="5" destOrd="0" presId="urn:microsoft.com/office/officeart/2005/8/layout/orgChart1"/>
    <dgm:cxn modelId="{51CD19EF-D065-46B7-99DF-1A9989EFD36E}" type="presParOf" srcId="{03A9A67A-08EE-469D-9F2B-38F06ED7EEC4}" destId="{C78CE3E8-2F4B-43AF-9C7A-E6D8843A93E6}" srcOrd="0" destOrd="0" presId="urn:microsoft.com/office/officeart/2005/8/layout/orgChart1"/>
    <dgm:cxn modelId="{DC82D5A9-6FAD-4643-AFB7-5FAB43EEC484}" type="presParOf" srcId="{C78CE3E8-2F4B-43AF-9C7A-E6D8843A93E6}" destId="{60D16C70-927F-4898-A3F7-9693A4579829}" srcOrd="0" destOrd="0" presId="urn:microsoft.com/office/officeart/2005/8/layout/orgChart1"/>
    <dgm:cxn modelId="{945029D4-CD38-4AAB-9C05-50D7DA1B6B3F}" type="presParOf" srcId="{C78CE3E8-2F4B-43AF-9C7A-E6D8843A93E6}" destId="{EDFF62DD-BC01-43C3-A49B-8C82453777BE}" srcOrd="1" destOrd="0" presId="urn:microsoft.com/office/officeart/2005/8/layout/orgChart1"/>
    <dgm:cxn modelId="{7563F6C8-BA3E-444D-975C-6A88387C3475}" type="presParOf" srcId="{03A9A67A-08EE-469D-9F2B-38F06ED7EEC4}" destId="{4BDBEF62-DD21-4754-9469-9833C611CB02}" srcOrd="1" destOrd="0" presId="urn:microsoft.com/office/officeart/2005/8/layout/orgChart1"/>
    <dgm:cxn modelId="{B2F13BAE-ED17-432C-942E-D8D20C316116}" type="presParOf" srcId="{03A9A67A-08EE-469D-9F2B-38F06ED7EEC4}" destId="{3E58D038-07B6-42A2-A7F6-0C9A7290AE08}" srcOrd="2" destOrd="0" presId="urn:microsoft.com/office/officeart/2005/8/layout/orgChart1"/>
    <dgm:cxn modelId="{D92C5713-141F-433B-9D8C-8EA961B3C38A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Strunné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smyčcové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drnkací</a:t>
          </a:r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72CB6F59-F9F7-4779-B552-1439DC2B338F}" type="presOf" srcId="{17B72076-8EA2-4BBC-9322-3FDB497CD2E3}" destId="{552CC123-D233-4747-BA3F-28CC7166AFDA}" srcOrd="0" destOrd="0" presId="urn:microsoft.com/office/officeart/2005/8/layout/orgChart1"/>
    <dgm:cxn modelId="{FF6E2C75-971B-4A66-BE82-1E7D9CFAAC54}" type="presOf" srcId="{3AA24459-14F8-415A-B896-7F5B18956559}" destId="{815B5EAA-6C2B-4E8F-AD50-5FD22F1E85C4}" srcOrd="0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3940B06B-5098-4216-964F-2D29B72AF20C}" type="presOf" srcId="{962EF565-09C0-420B-9AFF-11786A2BA2D9}" destId="{CB1A4EAA-E56B-4F28-9F0C-AA59694A21F3}" srcOrd="0" destOrd="0" presId="urn:microsoft.com/office/officeart/2005/8/layout/orgChart1"/>
    <dgm:cxn modelId="{51D75BDA-0066-4784-A279-F4C52B542811}" type="presOf" srcId="{C67FA3BB-EA4C-4479-994A-D27E04488094}" destId="{D9BB6511-BD20-4B35-AC6A-74686F28E597}" srcOrd="1" destOrd="0" presId="urn:microsoft.com/office/officeart/2005/8/layout/orgChart1"/>
    <dgm:cxn modelId="{0F61A5E0-ADD7-4431-8E00-F3768B7739B2}" type="presOf" srcId="{02771455-AA62-4DEF-8867-063761CDF7C5}" destId="{FBFB7841-8D67-4C33-8D16-591A8E6BC105}" srcOrd="0" destOrd="0" presId="urn:microsoft.com/office/officeart/2005/8/layout/orgChart1"/>
    <dgm:cxn modelId="{89528AFD-AA44-471D-8768-BC84CB637A2A}" type="presOf" srcId="{7E555C2B-1BEE-4B55-8774-B2488101CF4D}" destId="{56F95A63-05A6-486D-90A4-48D17D135D76}" srcOrd="0" destOrd="0" presId="urn:microsoft.com/office/officeart/2005/8/layout/orgChart1"/>
    <dgm:cxn modelId="{925C5C7D-B6D7-42F5-BE10-8176CFAC5941}" type="presOf" srcId="{560EA556-B480-49E2-9567-B9FBF7ADC1E8}" destId="{EDFF62DD-BC01-43C3-A49B-8C82453777BE}" srcOrd="1" destOrd="0" presId="urn:microsoft.com/office/officeart/2005/8/layout/orgChart1"/>
    <dgm:cxn modelId="{2DFC91F2-E6BB-4FCD-A45F-299502C7A362}" type="presOf" srcId="{962EF565-09C0-420B-9AFF-11786A2BA2D9}" destId="{43775F0E-8078-46CE-9097-DE233210E786}" srcOrd="1" destOrd="0" presId="urn:microsoft.com/office/officeart/2005/8/layout/orgChart1"/>
    <dgm:cxn modelId="{D9CAD6AC-D7B2-4A84-B244-CDAB78594234}" type="presOf" srcId="{02771455-AA62-4DEF-8867-063761CDF7C5}" destId="{B7132992-BEDB-4069-8849-005F2FAEE512}" srcOrd="1" destOrd="0" presId="urn:microsoft.com/office/officeart/2005/8/layout/orgChart1"/>
    <dgm:cxn modelId="{16E2A9D2-CD81-4C77-959A-68E49FE19654}" type="presOf" srcId="{560EA556-B480-49E2-9567-B9FBF7ADC1E8}" destId="{60D16C70-927F-4898-A3F7-9693A4579829}" srcOrd="0" destOrd="0" presId="urn:microsoft.com/office/officeart/2005/8/layout/orgChart1"/>
    <dgm:cxn modelId="{27031936-284E-4E0F-9FCA-C81A9BAAFCB4}" type="presOf" srcId="{51DAF88D-04BA-4B25-9B5E-0CF4BC464CB5}" destId="{ED894FDE-2CB5-4846-B7B9-C654F9F432E1}" srcOrd="0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ADDA0CE1-81C3-46EE-9163-29E8E8F8D153}" type="presOf" srcId="{C67FA3BB-EA4C-4479-994A-D27E04488094}" destId="{9E927A32-D441-40F9-AA72-4A366D3C3692}" srcOrd="0" destOrd="0" presId="urn:microsoft.com/office/officeart/2005/8/layout/orgChart1"/>
    <dgm:cxn modelId="{DE66661D-F00D-4F08-9565-EF71EE730BED}" type="presParOf" srcId="{56F95A63-05A6-486D-90A4-48D17D135D76}" destId="{BE8F44C3-FB27-404A-999E-CA5FD5CD2AD2}" srcOrd="0" destOrd="0" presId="urn:microsoft.com/office/officeart/2005/8/layout/orgChart1"/>
    <dgm:cxn modelId="{8FA9A40E-132F-4B53-80E2-AF32E7A1D422}" type="presParOf" srcId="{BE8F44C3-FB27-404A-999E-CA5FD5CD2AD2}" destId="{8EC6BA24-359C-4728-88AF-05DFE4EEAB47}" srcOrd="0" destOrd="0" presId="urn:microsoft.com/office/officeart/2005/8/layout/orgChart1"/>
    <dgm:cxn modelId="{DFFB9BA8-572E-4537-88F5-767F783B0890}" type="presParOf" srcId="{8EC6BA24-359C-4728-88AF-05DFE4EEAB47}" destId="{CB1A4EAA-E56B-4F28-9F0C-AA59694A21F3}" srcOrd="0" destOrd="0" presId="urn:microsoft.com/office/officeart/2005/8/layout/orgChart1"/>
    <dgm:cxn modelId="{967C9D0C-FB20-4E8C-AE5F-2A191D3B50C4}" type="presParOf" srcId="{8EC6BA24-359C-4728-88AF-05DFE4EEAB47}" destId="{43775F0E-8078-46CE-9097-DE233210E786}" srcOrd="1" destOrd="0" presId="urn:microsoft.com/office/officeart/2005/8/layout/orgChart1"/>
    <dgm:cxn modelId="{1DF38339-F9F9-4707-91B1-31E639ED6C89}" type="presParOf" srcId="{BE8F44C3-FB27-404A-999E-CA5FD5CD2AD2}" destId="{8FC49C51-478F-4D85-9D89-301F7DB4EBA0}" srcOrd="1" destOrd="0" presId="urn:microsoft.com/office/officeart/2005/8/layout/orgChart1"/>
    <dgm:cxn modelId="{BA5D907F-D402-4481-9A17-7233169714D3}" type="presParOf" srcId="{8FC49C51-478F-4D85-9D89-301F7DB4EBA0}" destId="{815B5EAA-6C2B-4E8F-AD50-5FD22F1E85C4}" srcOrd="0" destOrd="0" presId="urn:microsoft.com/office/officeart/2005/8/layout/orgChart1"/>
    <dgm:cxn modelId="{BA1F7F79-AAAC-4A98-8A5F-BC85A4FCF836}" type="presParOf" srcId="{8FC49C51-478F-4D85-9D89-301F7DB4EBA0}" destId="{376BFDF7-0145-4CDA-AAE1-CBE6E6287318}" srcOrd="1" destOrd="0" presId="urn:microsoft.com/office/officeart/2005/8/layout/orgChart1"/>
    <dgm:cxn modelId="{510075B7-68DD-4265-BD7F-45C605933865}" type="presParOf" srcId="{376BFDF7-0145-4CDA-AAE1-CBE6E6287318}" destId="{5C7B4F53-7586-4115-80D4-2A4F2A66D966}" srcOrd="0" destOrd="0" presId="urn:microsoft.com/office/officeart/2005/8/layout/orgChart1"/>
    <dgm:cxn modelId="{B15EB495-3282-4BC6-A310-DDFB104F7B56}" type="presParOf" srcId="{5C7B4F53-7586-4115-80D4-2A4F2A66D966}" destId="{9E927A32-D441-40F9-AA72-4A366D3C3692}" srcOrd="0" destOrd="0" presId="urn:microsoft.com/office/officeart/2005/8/layout/orgChart1"/>
    <dgm:cxn modelId="{25A3DD9B-C132-40D0-BF8D-906100DEE39A}" type="presParOf" srcId="{5C7B4F53-7586-4115-80D4-2A4F2A66D966}" destId="{D9BB6511-BD20-4B35-AC6A-74686F28E597}" srcOrd="1" destOrd="0" presId="urn:microsoft.com/office/officeart/2005/8/layout/orgChart1"/>
    <dgm:cxn modelId="{5BBB10DA-462B-4E5E-A093-8761F42AD887}" type="presParOf" srcId="{376BFDF7-0145-4CDA-AAE1-CBE6E6287318}" destId="{B9984167-1F0A-40CB-A428-5306574513DE}" srcOrd="1" destOrd="0" presId="urn:microsoft.com/office/officeart/2005/8/layout/orgChart1"/>
    <dgm:cxn modelId="{1C8E3536-C09E-4495-9FD0-24051B754AB2}" type="presParOf" srcId="{376BFDF7-0145-4CDA-AAE1-CBE6E6287318}" destId="{A67FC50F-A947-49E8-9574-28E9927BCF79}" srcOrd="2" destOrd="0" presId="urn:microsoft.com/office/officeart/2005/8/layout/orgChart1"/>
    <dgm:cxn modelId="{89A44A8F-E818-4084-90ED-F1AC0661218E}" type="presParOf" srcId="{8FC49C51-478F-4D85-9D89-301F7DB4EBA0}" destId="{552CC123-D233-4747-BA3F-28CC7166AFDA}" srcOrd="2" destOrd="0" presId="urn:microsoft.com/office/officeart/2005/8/layout/orgChart1"/>
    <dgm:cxn modelId="{5C7216C2-5EF7-4F07-ABAE-0958AE10ED5D}" type="presParOf" srcId="{8FC49C51-478F-4D85-9D89-301F7DB4EBA0}" destId="{1AE80290-6E0F-49E9-9D46-C2DB28634C55}" srcOrd="3" destOrd="0" presId="urn:microsoft.com/office/officeart/2005/8/layout/orgChart1"/>
    <dgm:cxn modelId="{E253126D-88CA-4D32-8640-5089A6BE5713}" type="presParOf" srcId="{1AE80290-6E0F-49E9-9D46-C2DB28634C55}" destId="{04053D62-E3E9-407F-8EA0-94561F6C9D01}" srcOrd="0" destOrd="0" presId="urn:microsoft.com/office/officeart/2005/8/layout/orgChart1"/>
    <dgm:cxn modelId="{CF02482B-FDC8-4E99-ABB6-9D8BE965FABB}" type="presParOf" srcId="{04053D62-E3E9-407F-8EA0-94561F6C9D01}" destId="{FBFB7841-8D67-4C33-8D16-591A8E6BC105}" srcOrd="0" destOrd="0" presId="urn:microsoft.com/office/officeart/2005/8/layout/orgChart1"/>
    <dgm:cxn modelId="{69B7AA80-960F-4B64-A730-0A870F62B318}" type="presParOf" srcId="{04053D62-E3E9-407F-8EA0-94561F6C9D01}" destId="{B7132992-BEDB-4069-8849-005F2FAEE512}" srcOrd="1" destOrd="0" presId="urn:microsoft.com/office/officeart/2005/8/layout/orgChart1"/>
    <dgm:cxn modelId="{2B877611-0490-427B-B0D6-C4BF74371E6F}" type="presParOf" srcId="{1AE80290-6E0F-49E9-9D46-C2DB28634C55}" destId="{6EE4C812-84A3-4958-8D5A-C0393BA87873}" srcOrd="1" destOrd="0" presId="urn:microsoft.com/office/officeart/2005/8/layout/orgChart1"/>
    <dgm:cxn modelId="{9BAC7434-53AE-4A45-850D-F0C2CD02D3E2}" type="presParOf" srcId="{1AE80290-6E0F-49E9-9D46-C2DB28634C55}" destId="{F77F58FF-E325-4214-8A77-FE26651C6E2B}" srcOrd="2" destOrd="0" presId="urn:microsoft.com/office/officeart/2005/8/layout/orgChart1"/>
    <dgm:cxn modelId="{93B17CBD-8A3C-4CBE-AC85-DFDBD03B17BD}" type="presParOf" srcId="{8FC49C51-478F-4D85-9D89-301F7DB4EBA0}" destId="{ED894FDE-2CB5-4846-B7B9-C654F9F432E1}" srcOrd="4" destOrd="0" presId="urn:microsoft.com/office/officeart/2005/8/layout/orgChart1"/>
    <dgm:cxn modelId="{17F4BB16-8646-4837-A16B-7F7ECA6B4A7E}" type="presParOf" srcId="{8FC49C51-478F-4D85-9D89-301F7DB4EBA0}" destId="{03A9A67A-08EE-469D-9F2B-38F06ED7EEC4}" srcOrd="5" destOrd="0" presId="urn:microsoft.com/office/officeart/2005/8/layout/orgChart1"/>
    <dgm:cxn modelId="{9612EEE5-B2CE-47D0-8498-BB0327357D56}" type="presParOf" srcId="{03A9A67A-08EE-469D-9F2B-38F06ED7EEC4}" destId="{C78CE3E8-2F4B-43AF-9C7A-E6D8843A93E6}" srcOrd="0" destOrd="0" presId="urn:microsoft.com/office/officeart/2005/8/layout/orgChart1"/>
    <dgm:cxn modelId="{E08EF9EE-63AB-4E8F-8AF5-DB37390858B8}" type="presParOf" srcId="{C78CE3E8-2F4B-43AF-9C7A-E6D8843A93E6}" destId="{60D16C70-927F-4898-A3F7-9693A4579829}" srcOrd="0" destOrd="0" presId="urn:microsoft.com/office/officeart/2005/8/layout/orgChart1"/>
    <dgm:cxn modelId="{1B8BAB77-1C94-49C6-93FA-CD3DD255EEAA}" type="presParOf" srcId="{C78CE3E8-2F4B-43AF-9C7A-E6D8843A93E6}" destId="{EDFF62DD-BC01-43C3-A49B-8C82453777BE}" srcOrd="1" destOrd="0" presId="urn:microsoft.com/office/officeart/2005/8/layout/orgChart1"/>
    <dgm:cxn modelId="{4C48251F-5AB5-46DA-85E3-52256EB26252}" type="presParOf" srcId="{03A9A67A-08EE-469D-9F2B-38F06ED7EEC4}" destId="{4BDBEF62-DD21-4754-9469-9833C611CB02}" srcOrd="1" destOrd="0" presId="urn:microsoft.com/office/officeart/2005/8/layout/orgChart1"/>
    <dgm:cxn modelId="{0185D4B4-523D-419B-953C-1874C79D6413}" type="presParOf" srcId="{03A9A67A-08EE-469D-9F2B-38F06ED7EEC4}" destId="{3E58D038-07B6-42A2-A7F6-0C9A7290AE08}" srcOrd="2" destOrd="0" presId="urn:microsoft.com/office/officeart/2005/8/layout/orgChart1"/>
    <dgm:cxn modelId="{BF6A13EA-4514-4A07-9F8A-EF96BAAC3083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Strunné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smyčcové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drnkací</a:t>
          </a:r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úderné</a:t>
          </a:r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21568DA7-A8DE-409F-AC8C-85C7C3BD1B73}" type="presOf" srcId="{962EF565-09C0-420B-9AFF-11786A2BA2D9}" destId="{CB1A4EAA-E56B-4F28-9F0C-AA59694A21F3}" srcOrd="0" destOrd="0" presId="urn:microsoft.com/office/officeart/2005/8/layout/orgChart1"/>
    <dgm:cxn modelId="{7D4F0E00-4B3D-4872-A92A-A3AB4EE11DE2}" type="presOf" srcId="{7E555C2B-1BEE-4B55-8774-B2488101CF4D}" destId="{56F95A63-05A6-486D-90A4-48D17D135D76}" srcOrd="0" destOrd="0" presId="urn:microsoft.com/office/officeart/2005/8/layout/orgChart1"/>
    <dgm:cxn modelId="{F45BDF9E-29E8-4B84-9C08-08CABC78B7F0}" type="presOf" srcId="{17B72076-8EA2-4BBC-9322-3FDB497CD2E3}" destId="{552CC123-D233-4747-BA3F-28CC7166AFDA}" srcOrd="0" destOrd="0" presId="urn:microsoft.com/office/officeart/2005/8/layout/orgChart1"/>
    <dgm:cxn modelId="{CD13E449-27DA-4D8C-B2BA-2EE1F9C22C30}" type="presOf" srcId="{02771455-AA62-4DEF-8867-063761CDF7C5}" destId="{FBFB7841-8D67-4C33-8D16-591A8E6BC105}" srcOrd="0" destOrd="0" presId="urn:microsoft.com/office/officeart/2005/8/layout/orgChart1"/>
    <dgm:cxn modelId="{303E93F5-8FCA-4EBC-B584-D5ABE2B23F01}" type="presOf" srcId="{560EA556-B480-49E2-9567-B9FBF7ADC1E8}" destId="{EDFF62DD-BC01-43C3-A49B-8C82453777BE}" srcOrd="1" destOrd="0" presId="urn:microsoft.com/office/officeart/2005/8/layout/orgChart1"/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FB483D60-852B-4492-9D75-79461F4BD55F}" type="presOf" srcId="{3AA24459-14F8-415A-B896-7F5B18956559}" destId="{815B5EAA-6C2B-4E8F-AD50-5FD22F1E85C4}" srcOrd="0" destOrd="0" presId="urn:microsoft.com/office/officeart/2005/8/layout/orgChart1"/>
    <dgm:cxn modelId="{F99FA608-881B-48C7-A163-1E578632ED25}" type="presOf" srcId="{C67FA3BB-EA4C-4479-994A-D27E04488094}" destId="{D9BB6511-BD20-4B35-AC6A-74686F28E597}" srcOrd="1" destOrd="0" presId="urn:microsoft.com/office/officeart/2005/8/layout/orgChart1"/>
    <dgm:cxn modelId="{A32E8CD7-4A0F-49E4-8C58-57E5BFCE0E5C}" type="presOf" srcId="{560EA556-B480-49E2-9567-B9FBF7ADC1E8}" destId="{60D16C70-927F-4898-A3F7-9693A4579829}" srcOrd="0" destOrd="0" presId="urn:microsoft.com/office/officeart/2005/8/layout/orgChart1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D750C4FF-E12B-4A52-8134-FDCA9A706931}" type="presOf" srcId="{962EF565-09C0-420B-9AFF-11786A2BA2D9}" destId="{43775F0E-8078-46CE-9097-DE233210E786}" srcOrd="1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B27D79A7-E9C7-40DE-9295-3BC2244F7919}" type="presOf" srcId="{02771455-AA62-4DEF-8867-063761CDF7C5}" destId="{B7132992-BEDB-4069-8849-005F2FAEE512}" srcOrd="1" destOrd="0" presId="urn:microsoft.com/office/officeart/2005/8/layout/orgChart1"/>
    <dgm:cxn modelId="{83BD89C4-C81E-43D4-ABC8-D724F2B53B7D}" type="presOf" srcId="{C67FA3BB-EA4C-4479-994A-D27E04488094}" destId="{9E927A32-D441-40F9-AA72-4A366D3C3692}" srcOrd="0" destOrd="0" presId="urn:microsoft.com/office/officeart/2005/8/layout/orgChart1"/>
    <dgm:cxn modelId="{1B4CA04A-8FFD-4A63-A9AB-E6E2469882D1}" type="presOf" srcId="{51DAF88D-04BA-4B25-9B5E-0CF4BC464CB5}" destId="{ED894FDE-2CB5-4846-B7B9-C654F9F432E1}" srcOrd="0" destOrd="0" presId="urn:microsoft.com/office/officeart/2005/8/layout/orgChart1"/>
    <dgm:cxn modelId="{C6FDE93A-1004-4B74-9D08-0390DFA701B2}" type="presParOf" srcId="{56F95A63-05A6-486D-90A4-48D17D135D76}" destId="{BE8F44C3-FB27-404A-999E-CA5FD5CD2AD2}" srcOrd="0" destOrd="0" presId="urn:microsoft.com/office/officeart/2005/8/layout/orgChart1"/>
    <dgm:cxn modelId="{33C5807C-21E1-4673-AFCF-AF35A8BAB536}" type="presParOf" srcId="{BE8F44C3-FB27-404A-999E-CA5FD5CD2AD2}" destId="{8EC6BA24-359C-4728-88AF-05DFE4EEAB47}" srcOrd="0" destOrd="0" presId="urn:microsoft.com/office/officeart/2005/8/layout/orgChart1"/>
    <dgm:cxn modelId="{7B4A0203-91E2-42FE-86D2-DBBADFEDB527}" type="presParOf" srcId="{8EC6BA24-359C-4728-88AF-05DFE4EEAB47}" destId="{CB1A4EAA-E56B-4F28-9F0C-AA59694A21F3}" srcOrd="0" destOrd="0" presId="urn:microsoft.com/office/officeart/2005/8/layout/orgChart1"/>
    <dgm:cxn modelId="{77A74AB0-3903-4597-BF58-1F741AA08528}" type="presParOf" srcId="{8EC6BA24-359C-4728-88AF-05DFE4EEAB47}" destId="{43775F0E-8078-46CE-9097-DE233210E786}" srcOrd="1" destOrd="0" presId="urn:microsoft.com/office/officeart/2005/8/layout/orgChart1"/>
    <dgm:cxn modelId="{4F7510CE-4E26-4378-B3CB-7445AE24B299}" type="presParOf" srcId="{BE8F44C3-FB27-404A-999E-CA5FD5CD2AD2}" destId="{8FC49C51-478F-4D85-9D89-301F7DB4EBA0}" srcOrd="1" destOrd="0" presId="urn:microsoft.com/office/officeart/2005/8/layout/orgChart1"/>
    <dgm:cxn modelId="{75F5C93E-6A9F-4FB7-A9A7-9794B299DAC8}" type="presParOf" srcId="{8FC49C51-478F-4D85-9D89-301F7DB4EBA0}" destId="{815B5EAA-6C2B-4E8F-AD50-5FD22F1E85C4}" srcOrd="0" destOrd="0" presId="urn:microsoft.com/office/officeart/2005/8/layout/orgChart1"/>
    <dgm:cxn modelId="{EEEF98E7-591C-45AE-8465-CE0801194A19}" type="presParOf" srcId="{8FC49C51-478F-4D85-9D89-301F7DB4EBA0}" destId="{376BFDF7-0145-4CDA-AAE1-CBE6E6287318}" srcOrd="1" destOrd="0" presId="urn:microsoft.com/office/officeart/2005/8/layout/orgChart1"/>
    <dgm:cxn modelId="{0C6BFE6B-C49F-4505-B202-6C377E0019F9}" type="presParOf" srcId="{376BFDF7-0145-4CDA-AAE1-CBE6E6287318}" destId="{5C7B4F53-7586-4115-80D4-2A4F2A66D966}" srcOrd="0" destOrd="0" presId="urn:microsoft.com/office/officeart/2005/8/layout/orgChart1"/>
    <dgm:cxn modelId="{2E47CE98-6D15-4D7B-ABE7-0216C7E9500C}" type="presParOf" srcId="{5C7B4F53-7586-4115-80D4-2A4F2A66D966}" destId="{9E927A32-D441-40F9-AA72-4A366D3C3692}" srcOrd="0" destOrd="0" presId="urn:microsoft.com/office/officeart/2005/8/layout/orgChart1"/>
    <dgm:cxn modelId="{9EF69920-4068-492E-8787-8130735FF639}" type="presParOf" srcId="{5C7B4F53-7586-4115-80D4-2A4F2A66D966}" destId="{D9BB6511-BD20-4B35-AC6A-74686F28E597}" srcOrd="1" destOrd="0" presId="urn:microsoft.com/office/officeart/2005/8/layout/orgChart1"/>
    <dgm:cxn modelId="{D329698A-698C-4F99-BBFA-650915811F36}" type="presParOf" srcId="{376BFDF7-0145-4CDA-AAE1-CBE6E6287318}" destId="{B9984167-1F0A-40CB-A428-5306574513DE}" srcOrd="1" destOrd="0" presId="urn:microsoft.com/office/officeart/2005/8/layout/orgChart1"/>
    <dgm:cxn modelId="{44044E04-A49D-474E-8220-424C46173E45}" type="presParOf" srcId="{376BFDF7-0145-4CDA-AAE1-CBE6E6287318}" destId="{A67FC50F-A947-49E8-9574-28E9927BCF79}" srcOrd="2" destOrd="0" presId="urn:microsoft.com/office/officeart/2005/8/layout/orgChart1"/>
    <dgm:cxn modelId="{38CE9B53-B2A2-4F69-8757-AFB9C2A943C9}" type="presParOf" srcId="{8FC49C51-478F-4D85-9D89-301F7DB4EBA0}" destId="{552CC123-D233-4747-BA3F-28CC7166AFDA}" srcOrd="2" destOrd="0" presId="urn:microsoft.com/office/officeart/2005/8/layout/orgChart1"/>
    <dgm:cxn modelId="{60C4C796-B207-4CD0-9B18-1512FD24FF2A}" type="presParOf" srcId="{8FC49C51-478F-4D85-9D89-301F7DB4EBA0}" destId="{1AE80290-6E0F-49E9-9D46-C2DB28634C55}" srcOrd="3" destOrd="0" presId="urn:microsoft.com/office/officeart/2005/8/layout/orgChart1"/>
    <dgm:cxn modelId="{9752E753-A15C-42E7-8DE2-932969445DEB}" type="presParOf" srcId="{1AE80290-6E0F-49E9-9D46-C2DB28634C55}" destId="{04053D62-E3E9-407F-8EA0-94561F6C9D01}" srcOrd="0" destOrd="0" presId="urn:microsoft.com/office/officeart/2005/8/layout/orgChart1"/>
    <dgm:cxn modelId="{F8ED3F39-B04D-45FF-9F0F-E6AC167EE78E}" type="presParOf" srcId="{04053D62-E3E9-407F-8EA0-94561F6C9D01}" destId="{FBFB7841-8D67-4C33-8D16-591A8E6BC105}" srcOrd="0" destOrd="0" presId="urn:microsoft.com/office/officeart/2005/8/layout/orgChart1"/>
    <dgm:cxn modelId="{8D55EE37-19B6-48E2-8B8E-BA5FF8C9780D}" type="presParOf" srcId="{04053D62-E3E9-407F-8EA0-94561F6C9D01}" destId="{B7132992-BEDB-4069-8849-005F2FAEE512}" srcOrd="1" destOrd="0" presId="urn:microsoft.com/office/officeart/2005/8/layout/orgChart1"/>
    <dgm:cxn modelId="{3859DDA0-771E-4A82-B626-40BF6359613C}" type="presParOf" srcId="{1AE80290-6E0F-49E9-9D46-C2DB28634C55}" destId="{6EE4C812-84A3-4958-8D5A-C0393BA87873}" srcOrd="1" destOrd="0" presId="urn:microsoft.com/office/officeart/2005/8/layout/orgChart1"/>
    <dgm:cxn modelId="{E81F1001-6B72-4EAE-8719-482CD1D4D33A}" type="presParOf" srcId="{1AE80290-6E0F-49E9-9D46-C2DB28634C55}" destId="{F77F58FF-E325-4214-8A77-FE26651C6E2B}" srcOrd="2" destOrd="0" presId="urn:microsoft.com/office/officeart/2005/8/layout/orgChart1"/>
    <dgm:cxn modelId="{789ABCBA-57A6-45A9-9155-21E6F4DFDDDF}" type="presParOf" srcId="{8FC49C51-478F-4D85-9D89-301F7DB4EBA0}" destId="{ED894FDE-2CB5-4846-B7B9-C654F9F432E1}" srcOrd="4" destOrd="0" presId="urn:microsoft.com/office/officeart/2005/8/layout/orgChart1"/>
    <dgm:cxn modelId="{7E03F9F5-FE38-44DA-9321-118376150DA2}" type="presParOf" srcId="{8FC49C51-478F-4D85-9D89-301F7DB4EBA0}" destId="{03A9A67A-08EE-469D-9F2B-38F06ED7EEC4}" srcOrd="5" destOrd="0" presId="urn:microsoft.com/office/officeart/2005/8/layout/orgChart1"/>
    <dgm:cxn modelId="{16BE937D-B88E-4761-A453-D08E902C9A33}" type="presParOf" srcId="{03A9A67A-08EE-469D-9F2B-38F06ED7EEC4}" destId="{C78CE3E8-2F4B-43AF-9C7A-E6D8843A93E6}" srcOrd="0" destOrd="0" presId="urn:microsoft.com/office/officeart/2005/8/layout/orgChart1"/>
    <dgm:cxn modelId="{D7B480D9-04D7-4EEC-B31F-807EAABC50EE}" type="presParOf" srcId="{C78CE3E8-2F4B-43AF-9C7A-E6D8843A93E6}" destId="{60D16C70-927F-4898-A3F7-9693A4579829}" srcOrd="0" destOrd="0" presId="urn:microsoft.com/office/officeart/2005/8/layout/orgChart1"/>
    <dgm:cxn modelId="{C76F01BE-5F13-4ECF-AC25-9B5F8DA64EAF}" type="presParOf" srcId="{C78CE3E8-2F4B-43AF-9C7A-E6D8843A93E6}" destId="{EDFF62DD-BC01-43C3-A49B-8C82453777BE}" srcOrd="1" destOrd="0" presId="urn:microsoft.com/office/officeart/2005/8/layout/orgChart1"/>
    <dgm:cxn modelId="{FC83CA94-9159-4B3C-A658-086A7E1AA168}" type="presParOf" srcId="{03A9A67A-08EE-469D-9F2B-38F06ED7EEC4}" destId="{4BDBEF62-DD21-4754-9469-9833C611CB02}" srcOrd="1" destOrd="0" presId="urn:microsoft.com/office/officeart/2005/8/layout/orgChart1"/>
    <dgm:cxn modelId="{D8AB0FB2-EA99-4452-B448-E96270858588}" type="presParOf" srcId="{03A9A67A-08EE-469D-9F2B-38F06ED7EEC4}" destId="{3E58D038-07B6-42A2-A7F6-0C9A7290AE08}" srcOrd="2" destOrd="0" presId="urn:microsoft.com/office/officeart/2005/8/layout/orgChart1"/>
    <dgm:cxn modelId="{F36371B9-DCE8-4836-85AD-8BCE6CD665C2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94FDE-2CB5-4846-B7B9-C654F9F432E1}">
      <dsp:nvSpPr>
        <dsp:cNvPr id="0" name=""/>
        <dsp:cNvSpPr/>
      </dsp:nvSpPr>
      <dsp:spPr>
        <a:xfrm>
          <a:off x="3888432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8731"/>
              </a:lnTo>
              <a:lnTo>
                <a:pt x="2751094" y="238731"/>
              </a:lnTo>
              <a:lnTo>
                <a:pt x="2751094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2CC123-D233-4747-BA3F-28CC7166AFDA}">
      <dsp:nvSpPr>
        <dsp:cNvPr id="0" name=""/>
        <dsp:cNvSpPr/>
      </dsp:nvSpPr>
      <dsp:spPr>
        <a:xfrm>
          <a:off x="3842712" y="2173536"/>
          <a:ext cx="91440" cy="47746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5B5EAA-6C2B-4E8F-AD50-5FD22F1E85C4}">
      <dsp:nvSpPr>
        <dsp:cNvPr id="0" name=""/>
        <dsp:cNvSpPr/>
      </dsp:nvSpPr>
      <dsp:spPr>
        <a:xfrm>
          <a:off x="1137337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2751094" y="0"/>
              </a:moveTo>
              <a:lnTo>
                <a:pt x="2751094" y="238731"/>
              </a:lnTo>
              <a:lnTo>
                <a:pt x="0" y="238731"/>
              </a:lnTo>
              <a:lnTo>
                <a:pt x="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1A4EAA-E56B-4F28-9F0C-AA59694A21F3}">
      <dsp:nvSpPr>
        <dsp:cNvPr id="0" name=""/>
        <dsp:cNvSpPr/>
      </dsp:nvSpPr>
      <dsp:spPr>
        <a:xfrm>
          <a:off x="2751616" y="1036720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tx1"/>
              </a:solidFill>
            </a:rPr>
            <a:t>Strunné nástroje</a:t>
          </a:r>
          <a:endParaRPr lang="cs-CZ" sz="3800" kern="1200" dirty="0">
            <a:solidFill>
              <a:schemeClr val="tx1"/>
            </a:solidFill>
          </a:endParaRPr>
        </a:p>
      </dsp:txBody>
      <dsp:txXfrm>
        <a:off x="2751616" y="1036720"/>
        <a:ext cx="2273631" cy="1136815"/>
      </dsp:txXfrm>
    </dsp:sp>
    <dsp:sp modelId="{9E927A32-D441-40F9-AA72-4A366D3C3692}">
      <dsp:nvSpPr>
        <dsp:cNvPr id="0" name=""/>
        <dsp:cNvSpPr/>
      </dsp:nvSpPr>
      <dsp:spPr>
        <a:xfrm>
          <a:off x="522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522" y="2650999"/>
        <a:ext cx="2273631" cy="1136815"/>
      </dsp:txXfrm>
    </dsp:sp>
    <dsp:sp modelId="{FBFB7841-8D67-4C33-8D16-591A8E6BC105}">
      <dsp:nvSpPr>
        <dsp:cNvPr id="0" name=""/>
        <dsp:cNvSpPr/>
      </dsp:nvSpPr>
      <dsp:spPr>
        <a:xfrm>
          <a:off x="2751616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2751616" y="2650999"/>
        <a:ext cx="2273631" cy="1136815"/>
      </dsp:txXfrm>
    </dsp:sp>
    <dsp:sp modelId="{60D16C70-927F-4898-A3F7-9693A4579829}">
      <dsp:nvSpPr>
        <dsp:cNvPr id="0" name=""/>
        <dsp:cNvSpPr/>
      </dsp:nvSpPr>
      <dsp:spPr>
        <a:xfrm>
          <a:off x="5502710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5502710" y="2650999"/>
        <a:ext cx="2273631" cy="11368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94FDE-2CB5-4846-B7B9-C654F9F432E1}">
      <dsp:nvSpPr>
        <dsp:cNvPr id="0" name=""/>
        <dsp:cNvSpPr/>
      </dsp:nvSpPr>
      <dsp:spPr>
        <a:xfrm>
          <a:off x="3888432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8731"/>
              </a:lnTo>
              <a:lnTo>
                <a:pt x="2751094" y="238731"/>
              </a:lnTo>
              <a:lnTo>
                <a:pt x="2751094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2CC123-D233-4747-BA3F-28CC7166AFDA}">
      <dsp:nvSpPr>
        <dsp:cNvPr id="0" name=""/>
        <dsp:cNvSpPr/>
      </dsp:nvSpPr>
      <dsp:spPr>
        <a:xfrm>
          <a:off x="3842712" y="2173536"/>
          <a:ext cx="91440" cy="47746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5B5EAA-6C2B-4E8F-AD50-5FD22F1E85C4}">
      <dsp:nvSpPr>
        <dsp:cNvPr id="0" name=""/>
        <dsp:cNvSpPr/>
      </dsp:nvSpPr>
      <dsp:spPr>
        <a:xfrm>
          <a:off x="1137337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2751094" y="0"/>
              </a:moveTo>
              <a:lnTo>
                <a:pt x="2751094" y="238731"/>
              </a:lnTo>
              <a:lnTo>
                <a:pt x="0" y="238731"/>
              </a:lnTo>
              <a:lnTo>
                <a:pt x="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1A4EAA-E56B-4F28-9F0C-AA59694A21F3}">
      <dsp:nvSpPr>
        <dsp:cNvPr id="0" name=""/>
        <dsp:cNvSpPr/>
      </dsp:nvSpPr>
      <dsp:spPr>
        <a:xfrm>
          <a:off x="2751616" y="1036720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tx1"/>
              </a:solidFill>
            </a:rPr>
            <a:t>Strunné nástroje</a:t>
          </a:r>
          <a:endParaRPr lang="cs-CZ" sz="3800" kern="1200" dirty="0">
            <a:solidFill>
              <a:schemeClr val="tx1"/>
            </a:solidFill>
          </a:endParaRPr>
        </a:p>
      </dsp:txBody>
      <dsp:txXfrm>
        <a:off x="2751616" y="1036720"/>
        <a:ext cx="2273631" cy="1136815"/>
      </dsp:txXfrm>
    </dsp:sp>
    <dsp:sp modelId="{9E927A32-D441-40F9-AA72-4A366D3C3692}">
      <dsp:nvSpPr>
        <dsp:cNvPr id="0" name=""/>
        <dsp:cNvSpPr/>
      </dsp:nvSpPr>
      <dsp:spPr>
        <a:xfrm>
          <a:off x="522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dirty="0" smtClean="0">
              <a:solidFill>
                <a:schemeClr val="tx1"/>
              </a:solidFill>
            </a:rPr>
            <a:t>smyčcové</a:t>
          </a:r>
          <a:endParaRPr lang="cs-CZ" sz="3800" b="1" kern="1200" dirty="0">
            <a:solidFill>
              <a:schemeClr val="tx1"/>
            </a:solidFill>
          </a:endParaRPr>
        </a:p>
      </dsp:txBody>
      <dsp:txXfrm>
        <a:off x="522" y="2650999"/>
        <a:ext cx="2273631" cy="1136815"/>
      </dsp:txXfrm>
    </dsp:sp>
    <dsp:sp modelId="{FBFB7841-8D67-4C33-8D16-591A8E6BC105}">
      <dsp:nvSpPr>
        <dsp:cNvPr id="0" name=""/>
        <dsp:cNvSpPr/>
      </dsp:nvSpPr>
      <dsp:spPr>
        <a:xfrm>
          <a:off x="2751616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2751616" y="2650999"/>
        <a:ext cx="2273631" cy="1136815"/>
      </dsp:txXfrm>
    </dsp:sp>
    <dsp:sp modelId="{60D16C70-927F-4898-A3F7-9693A4579829}">
      <dsp:nvSpPr>
        <dsp:cNvPr id="0" name=""/>
        <dsp:cNvSpPr/>
      </dsp:nvSpPr>
      <dsp:spPr>
        <a:xfrm>
          <a:off x="5502710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5502710" y="2650999"/>
        <a:ext cx="2273631" cy="11368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F2AC8C-611A-4E82-A386-269A8BF009F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C0CCE1-2FC6-4D10-B2DC-F4B4945E26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6726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vAbKyVRSZI" TargetMode="Externa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youtube.com/watch?v=0b5Ex2CgSPI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vRT4s50bhg" TargetMode="External"/><Relationship Id="rId2" Type="http://schemas.openxmlformats.org/officeDocument/2006/relationships/hyperlink" Target="http://www.youtube.com/watch?v=7XSP1PRdbSo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gi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iolin-Viola.jpg?uselang=cs" TargetMode="External"/><Relationship Id="rId2" Type="http://schemas.openxmlformats.org/officeDocument/2006/relationships/hyperlink" Target="http://commons.wikimedia.org/wiki/File:Bow_Cello.jpg?uselang=cs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ommons.wikimedia.org/wiki/File:AGK_bass1_full.jpg?uselang=cs" TargetMode="External"/><Relationship Id="rId4" Type="http://schemas.openxmlformats.org/officeDocument/2006/relationships/hyperlink" Target="http://commons.wikimedia.org/wiki/File:Cello_front_side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VY_32_INOVACE_06_25_Smyčcové strunné nástroje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výchova/Hudební nástroje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  <a:r>
              <a:rPr lang="cs-CZ" sz="1700" dirty="0"/>
              <a:t>v</a:t>
            </a:r>
            <a:r>
              <a:rPr lang="cs-CZ" sz="1700" dirty="0" smtClean="0"/>
              <a:t>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smtClean="0"/>
              <a:t>list:</a:t>
            </a:r>
            <a:r>
              <a:rPr lang="cs-CZ" sz="1700"/>
              <a:t> </a:t>
            </a:r>
            <a:r>
              <a:rPr lang="cs-CZ" sz="170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</a:t>
            </a:r>
            <a:r>
              <a:rPr lang="cs-CZ" sz="1700" dirty="0"/>
              <a:t>: Žáci se seznámí s rozdělením hudebních nástrojů. Poznají a poslechnou si s</a:t>
            </a:r>
            <a:r>
              <a:rPr lang="cs-CZ" sz="1700" dirty="0" smtClean="0"/>
              <a:t>myčcové strunné </a:t>
            </a:r>
            <a:r>
              <a:rPr lang="cs-CZ" sz="1700" dirty="0"/>
              <a:t>nástroje.</a:t>
            </a:r>
            <a:r>
              <a:rPr lang="cs-CZ" sz="17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9.11.2012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Strunné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Dechové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Bicí </a:t>
            </a:r>
            <a:endParaRPr lang="cs-CZ" dirty="0"/>
          </a:p>
        </p:txBody>
      </p:sp>
      <p:pic>
        <p:nvPicPr>
          <p:cNvPr id="1026" name="Picture 2" descr="C:\Documents and Settings\Monc a\Local Settings\Temporary Internet Files\Content.IE5\SB8UIX2O\MP9004486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92288" y="1628800"/>
            <a:ext cx="6012160" cy="5373216"/>
          </a:xfrm>
          <a:prstGeom prst="teardrop">
            <a:avLst/>
          </a:prstGeom>
          <a:noFill/>
          <a:effectLst>
            <a:softEdge rad="317500"/>
          </a:effectLst>
        </p:spPr>
      </p:pic>
      <p:sp>
        <p:nvSpPr>
          <p:cNvPr id="5" name="TextovéPole 4"/>
          <p:cNvSpPr txBox="1"/>
          <p:nvPr/>
        </p:nvSpPr>
        <p:spPr>
          <a:xfrm>
            <a:off x="6876256" y="645333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nástroje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755576" y="2276872"/>
            <a:ext cx="7776864" cy="93610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Strunné nástroje mají struny.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nástroje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755576" y="2276872"/>
            <a:ext cx="7776864" cy="93610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Strunné nástroje mají struny.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755576" y="3573016"/>
            <a:ext cx="7776864" cy="93610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Struny se dají rozeznívat různými způsoby (předměty).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038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nástroje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755576" y="2276872"/>
            <a:ext cx="7776864" cy="93610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Strunné nástroje mají struny.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755576" y="3573016"/>
            <a:ext cx="7776864" cy="93610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Struny se dají rozeznívat různými způsoby (předměty).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755576" y="4869160"/>
            <a:ext cx="7776864" cy="93610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Strunné nástroje dělíme podle toho, jakým způsobem se struny rozeznívají.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038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strunných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725301606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strunných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504276071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1208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strunných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152335419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1208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strunných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1208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395536" y="1772816"/>
            <a:ext cx="4464496" cy="403244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Struny se rozeznívají smyčcem.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upload.wikimedia.org/wikipedia/commons/1/14/Bow_Cell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608193">
            <a:off x="6736911" y="1532939"/>
            <a:ext cx="476250" cy="54197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981459" y="6381328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18434" name="Picture 2" descr="http://upload.wikimedia.org/wikipedia/commons/4/42/Violin-Vi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484784"/>
            <a:ext cx="3661651" cy="53285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332733" y="2823319"/>
            <a:ext cx="2111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Housle a viola.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6444044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18434" name="Picture 2" descr="http://upload.wikimedia.org/wikipedia/commons/4/42/Violin-Vi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484784"/>
            <a:ext cx="3661651" cy="53285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332733" y="2823319"/>
            <a:ext cx="2111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Housle a viola.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6444044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3905761"/>
            <a:ext cx="36025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Oba tyto nástroje mají 4 struny.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7934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18434" name="Picture 2" descr="http://upload.wikimedia.org/wikipedia/commons/4/42/Violin-Vi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484784"/>
            <a:ext cx="3661651" cy="53285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332733" y="2823319"/>
            <a:ext cx="2111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Housle a viola.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6444044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3905761"/>
            <a:ext cx="39324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Oba tyto nástroje mají 4 struny.</a:t>
            </a:r>
          </a:p>
          <a:p>
            <a:pPr>
              <a:buFontTx/>
              <a:buChar char="-"/>
            </a:pPr>
            <a:r>
              <a:rPr lang="cs-CZ" sz="2000" dirty="0" smtClean="0"/>
              <a:t> Hraje se na ně stejným způsobem.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81085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18434" name="Picture 2" descr="http://upload.wikimedia.org/wikipedia/commons/4/42/Violin-Vi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484784"/>
            <a:ext cx="3661651" cy="53285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332733" y="2823319"/>
            <a:ext cx="2111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Housle a viola.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6444044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3905761"/>
            <a:ext cx="39324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Oba tyto nástroje mají 4 struny.</a:t>
            </a:r>
          </a:p>
          <a:p>
            <a:pPr>
              <a:buFontTx/>
              <a:buChar char="-"/>
            </a:pPr>
            <a:r>
              <a:rPr lang="cs-CZ" sz="2000" dirty="0" smtClean="0"/>
              <a:t> Hraje se na ně stejným způsobem.</a:t>
            </a:r>
          </a:p>
          <a:p>
            <a:pPr>
              <a:buFontTx/>
              <a:buChar char="-"/>
            </a:pPr>
            <a:r>
              <a:rPr lang="cs-CZ" sz="2000" dirty="0" smtClean="0"/>
              <a:t> Struny se rozeznívají smyčcem.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81085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18434" name="Picture 2" descr="http://upload.wikimedia.org/wikipedia/commons/4/42/Violin-Vi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484784"/>
            <a:ext cx="3661651" cy="53285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332733" y="2823319"/>
            <a:ext cx="2111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Housle a viola.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6444044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3905761"/>
            <a:ext cx="39324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Oba tyto nástroje mají 4 struny.</a:t>
            </a:r>
          </a:p>
          <a:p>
            <a:pPr>
              <a:buFontTx/>
              <a:buChar char="-"/>
            </a:pPr>
            <a:r>
              <a:rPr lang="cs-CZ" sz="2000" dirty="0" smtClean="0"/>
              <a:t> Hraje se na ně stejným způsobem.</a:t>
            </a:r>
          </a:p>
          <a:p>
            <a:pPr>
              <a:buFontTx/>
              <a:buChar char="-"/>
            </a:pPr>
            <a:r>
              <a:rPr lang="cs-CZ" sz="2000" dirty="0" smtClean="0"/>
              <a:t> Struny se rozeznívají smyčcem.</a:t>
            </a:r>
          </a:p>
          <a:p>
            <a:pPr>
              <a:buFontTx/>
              <a:buChar char="-"/>
            </a:pPr>
            <a:r>
              <a:rPr lang="cs-CZ" sz="2000" dirty="0" smtClean="0"/>
              <a:t> Housle jsou menší a zní výš.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81085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Poslechněte si:</a:t>
            </a:r>
            <a:endParaRPr lang="cs-CZ" dirty="0"/>
          </a:p>
        </p:txBody>
      </p:sp>
      <p:pic>
        <p:nvPicPr>
          <p:cNvPr id="3" name="Picture 4" descr="C:\Documents and Settings\Monča\Local Settings\Temporary Internet Files\Content.IE5\AVM5B05N\MC90044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089274"/>
            <a:ext cx="1828800" cy="155575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100392" y="3347700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852936"/>
            <a:ext cx="490801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Housle: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</a:t>
            </a:r>
            <a:r>
              <a:rPr lang="cs-CZ" dirty="0" err="1" smtClean="0">
                <a:hlinkClick r:id="rId3"/>
              </a:rPr>
              <a:t>RvAbKyVRSZI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797152"/>
            <a:ext cx="484023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Viola:</a:t>
            </a:r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?v=0b5Ex2CgSPI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20482" name="Picture 2" descr="http://upload.wikimedia.org/wikipedia/commons/8/8c/Cello_front_si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556792"/>
            <a:ext cx="3571875" cy="53012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29421" y="2463279"/>
            <a:ext cx="1726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Violoncello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03648" y="6453336"/>
            <a:ext cx="805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887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20482" name="Picture 2" descr="http://upload.wikimedia.org/wikipedia/commons/8/8c/Cello_front_si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556792"/>
            <a:ext cx="3571875" cy="53012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29421" y="2463279"/>
            <a:ext cx="1726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Violoncello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03648" y="6453336"/>
            <a:ext cx="805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3356992"/>
            <a:ext cx="24592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Violoncello má 4 struny.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799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20482" name="Picture 2" descr="http://upload.wikimedia.org/wikipedia/commons/8/8c/Cello_front_si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556792"/>
            <a:ext cx="3571875" cy="53012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29421" y="2463279"/>
            <a:ext cx="1726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Violoncello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03648" y="6453336"/>
            <a:ext cx="805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3356992"/>
            <a:ext cx="31548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Violoncello má 4 struny.</a:t>
            </a:r>
          </a:p>
          <a:p>
            <a:r>
              <a:rPr lang="cs-CZ" dirty="0" smtClean="0"/>
              <a:t>Struny se rozeznívají smyčcem.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799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20482" name="Picture 2" descr="http://upload.wikimedia.org/wikipedia/commons/8/8c/Cello_front_si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556792"/>
            <a:ext cx="3571875" cy="53012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29421" y="2463279"/>
            <a:ext cx="1726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Violoncello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03648" y="6453336"/>
            <a:ext cx="805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3356992"/>
            <a:ext cx="315483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Violoncello má 4 struny.</a:t>
            </a:r>
          </a:p>
          <a:p>
            <a:r>
              <a:rPr lang="cs-CZ" dirty="0" smtClean="0"/>
              <a:t>Struny se rozeznívají smyčcem.</a:t>
            </a:r>
          </a:p>
          <a:p>
            <a:r>
              <a:rPr lang="cs-CZ" dirty="0" smtClean="0"/>
              <a:t>Hraje se na něj v sedě.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3" name="Picture 4" descr="http://upload.wikimedia.org/wikipedia/commons/d/d3/AGK_bass1_fu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1556792"/>
            <a:ext cx="3848100" cy="53012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82931" y="2103239"/>
            <a:ext cx="1557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Kontrabas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6381328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3" name="Picture 4" descr="http://upload.wikimedia.org/wikipedia/commons/d/d3/AGK_bass1_fu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1556792"/>
            <a:ext cx="3848100" cy="53012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82931" y="2103239"/>
            <a:ext cx="1557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Kontrabas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6381328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2924944"/>
            <a:ext cx="4814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Kontrabas je nejhlubší smyčcový strunný nástroj.</a:t>
            </a:r>
          </a:p>
        </p:txBody>
      </p:sp>
    </p:spTree>
    <p:extLst>
      <p:ext uri="{BB962C8B-B14F-4D97-AF65-F5344CB8AC3E}">
        <p14:creationId xmlns:p14="http://schemas.microsoft.com/office/powerpoint/2010/main" val="10040200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3" name="Picture 4" descr="http://upload.wikimedia.org/wikipedia/commons/d/d3/AGK_bass1_fu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1556792"/>
            <a:ext cx="3848100" cy="53012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82931" y="2103239"/>
            <a:ext cx="1557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Kontrabas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6381328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2924944"/>
            <a:ext cx="48142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Kontrabas je nejhlubší smyčcový strunný nástroj.</a:t>
            </a:r>
          </a:p>
          <a:p>
            <a:r>
              <a:rPr lang="cs-CZ" dirty="0" smtClean="0"/>
              <a:t>Má 4 struny.</a:t>
            </a:r>
          </a:p>
        </p:txBody>
      </p:sp>
    </p:spTree>
    <p:extLst>
      <p:ext uri="{BB962C8B-B14F-4D97-AF65-F5344CB8AC3E}">
        <p14:creationId xmlns:p14="http://schemas.microsoft.com/office/powerpoint/2010/main" val="10040200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3" name="Picture 4" descr="http://upload.wikimedia.org/wikipedia/commons/d/d3/AGK_bass1_fu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1556792"/>
            <a:ext cx="3848100" cy="53012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82931" y="2103239"/>
            <a:ext cx="1557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Kontrabas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6381328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2924944"/>
            <a:ext cx="48142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Kontrabas je nejhlubší smyčcový strunný nástroj.</a:t>
            </a:r>
          </a:p>
          <a:p>
            <a:r>
              <a:rPr lang="cs-CZ" dirty="0" smtClean="0"/>
              <a:t>Má 4 struny.</a:t>
            </a:r>
          </a:p>
          <a:p>
            <a:r>
              <a:rPr lang="cs-CZ" dirty="0" smtClean="0"/>
              <a:t>Struny se rozeznívají smyčcem.</a:t>
            </a:r>
          </a:p>
        </p:txBody>
      </p:sp>
    </p:spTree>
    <p:extLst>
      <p:ext uri="{BB962C8B-B14F-4D97-AF65-F5344CB8AC3E}">
        <p14:creationId xmlns:p14="http://schemas.microsoft.com/office/powerpoint/2010/main" val="10040200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smyčcové nástroje</a:t>
            </a:r>
            <a:endParaRPr lang="cs-CZ" dirty="0"/>
          </a:p>
        </p:txBody>
      </p:sp>
      <p:pic>
        <p:nvPicPr>
          <p:cNvPr id="3" name="Picture 4" descr="http://upload.wikimedia.org/wikipedia/commons/d/d3/AGK_bass1_fu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1556792"/>
            <a:ext cx="3848100" cy="53012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82931" y="2103239"/>
            <a:ext cx="1557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Kontrabas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6381328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2924944"/>
            <a:ext cx="48142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Kontrabas je nejhlubší smyčcový strunný nástroj.</a:t>
            </a:r>
          </a:p>
          <a:p>
            <a:r>
              <a:rPr lang="cs-CZ" dirty="0" smtClean="0"/>
              <a:t>Má 4 struny.</a:t>
            </a:r>
          </a:p>
          <a:p>
            <a:r>
              <a:rPr lang="cs-CZ" dirty="0" smtClean="0"/>
              <a:t>Struny se rozeznívají smyčcem.</a:t>
            </a:r>
          </a:p>
          <a:p>
            <a:r>
              <a:rPr lang="cs-CZ" dirty="0" smtClean="0"/>
              <a:t>Hráč při hře většinou stojí.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40200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Poslechněte si: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132856"/>
            <a:ext cx="4920706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Violoncello: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?v=7XSP1PRdbSo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Kontrabas: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?v=IvRT4s50bhg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3554" name="Picture 2" descr="C:\Documents and Settings\Monča\Local Settings\Temporary Internet Files\Content.IE5\22LZYA79\MM910001089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1772816"/>
            <a:ext cx="3456384" cy="43204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64288" y="6093296"/>
            <a:ext cx="747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790646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1, 4, 7 – Klipart Microsoft PowerPoint</a:t>
            </a:r>
          </a:p>
          <a:p>
            <a:r>
              <a:rPr lang="cs-CZ" dirty="0" smtClean="0"/>
              <a:t>Obr. 2 – </a:t>
            </a:r>
            <a:r>
              <a:rPr lang="cs-CZ" dirty="0">
                <a:hlinkClick r:id="rId2"/>
              </a:rPr>
              <a:t>http://commons.wikimedia.org/wiki/File:Bow_Cello.jpg?uselang=cs</a:t>
            </a:r>
            <a:endParaRPr lang="cs-CZ" dirty="0" smtClean="0"/>
          </a:p>
          <a:p>
            <a:r>
              <a:rPr lang="cs-CZ" dirty="0" smtClean="0"/>
              <a:t>Obr. 3 - </a:t>
            </a:r>
            <a:r>
              <a:rPr lang="cs-CZ" dirty="0">
                <a:hlinkClick r:id="rId3"/>
              </a:rPr>
              <a:t>http://commons.wikimedia.org/wiki/File:Violin-Viola.jpg?uselang=cs</a:t>
            </a:r>
            <a:endParaRPr lang="cs-CZ" dirty="0" smtClean="0"/>
          </a:p>
          <a:p>
            <a:r>
              <a:rPr lang="cs-CZ" dirty="0" smtClean="0"/>
              <a:t>Obr. 5 – </a:t>
            </a:r>
            <a:r>
              <a:rPr lang="cs-CZ" dirty="0">
                <a:hlinkClick r:id="rId4"/>
              </a:rPr>
              <a:t>http://commons.wikimedia.org/wiki/File:Cello_front_side.jpg?uselang=cs</a:t>
            </a:r>
            <a:endParaRPr lang="cs-CZ" dirty="0" smtClean="0"/>
          </a:p>
          <a:p>
            <a:r>
              <a:rPr lang="cs-CZ" dirty="0" smtClean="0"/>
              <a:t>Obr. 6 -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commons.wikimedia.org/wiki/File:AGK_bass1_full.jpg?uselang=cs</a:t>
            </a:r>
            <a:endParaRPr lang="cs-CZ" dirty="0" smtClean="0"/>
          </a:p>
          <a:p>
            <a:r>
              <a:rPr lang="cs-CZ" dirty="0" smtClean="0"/>
              <a:t>Odkazy byly vloženy dne 8.11.2012.</a:t>
            </a:r>
          </a:p>
          <a:p>
            <a:r>
              <a:rPr lang="cs-CZ" dirty="0" smtClean="0"/>
              <a:t>Není-li uvedeno jinak, </a:t>
            </a:r>
            <a:r>
              <a:rPr lang="cs-CZ" smtClean="0"/>
              <a:t>vlastní zdroje.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24</TotalTime>
  <Words>511</Words>
  <Application>Microsoft Office PowerPoint</Application>
  <PresentationFormat>Předvádění na obrazovce (4:3)</PresentationFormat>
  <Paragraphs>164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Modul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Hudební nástroje</vt:lpstr>
      <vt:lpstr>Základní dělení</vt:lpstr>
      <vt:lpstr>Strunné nástroje</vt:lpstr>
      <vt:lpstr>Strunné nástroje</vt:lpstr>
      <vt:lpstr>Strunné nástroje</vt:lpstr>
      <vt:lpstr>Dělení strunných nástrojů</vt:lpstr>
      <vt:lpstr>Dělení strunných nástrojů</vt:lpstr>
      <vt:lpstr>Dělení strunných nástrojů</vt:lpstr>
      <vt:lpstr>Dělení strunných nástrojů</vt:lpstr>
      <vt:lpstr>Strunné smyčcové nástroje</vt:lpstr>
      <vt:lpstr>Strunné smyčcové nástroje</vt:lpstr>
      <vt:lpstr>Strunné smyčcové nástroje</vt:lpstr>
      <vt:lpstr>Strunné smyčcové nástroje</vt:lpstr>
      <vt:lpstr>Strunné smyčcové nástroje</vt:lpstr>
      <vt:lpstr>Strunné smyčcové nástroje</vt:lpstr>
      <vt:lpstr>Poslechněte si:</vt:lpstr>
      <vt:lpstr>Strunné smyčcové nástroje</vt:lpstr>
      <vt:lpstr>Strunné smyčcové nástroje</vt:lpstr>
      <vt:lpstr>Strunné smyčcové nástroje</vt:lpstr>
      <vt:lpstr>Strunné smyčcové nástroje</vt:lpstr>
      <vt:lpstr>Strunné smyčcové nástroje</vt:lpstr>
      <vt:lpstr>Strunné smyčcové nástroje</vt:lpstr>
      <vt:lpstr>Strunné smyčcové nástroje</vt:lpstr>
      <vt:lpstr>Strunné smyčcové nástroje</vt:lpstr>
      <vt:lpstr>Strunné smyčcové nástroje</vt:lpstr>
      <vt:lpstr>Poslechněte si: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21</cp:revision>
  <dcterms:created xsi:type="dcterms:W3CDTF">2012-11-04T17:08:50Z</dcterms:created>
  <dcterms:modified xsi:type="dcterms:W3CDTF">2013-10-28T12:27:16Z</dcterms:modified>
</cp:coreProperties>
</file>