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31"/>
  </p:notesMasterIdLst>
  <p:sldIdLst>
    <p:sldId id="271" r:id="rId3"/>
    <p:sldId id="257" r:id="rId4"/>
    <p:sldId id="258" r:id="rId5"/>
    <p:sldId id="259" r:id="rId6"/>
    <p:sldId id="272" r:id="rId7"/>
    <p:sldId id="273" r:id="rId8"/>
    <p:sldId id="260" r:id="rId9"/>
    <p:sldId id="274" r:id="rId10"/>
    <p:sldId id="275" r:id="rId11"/>
    <p:sldId id="276" r:id="rId12"/>
    <p:sldId id="262" r:id="rId13"/>
    <p:sldId id="263" r:id="rId14"/>
    <p:sldId id="277" r:id="rId15"/>
    <p:sldId id="278" r:id="rId16"/>
    <p:sldId id="264" r:id="rId17"/>
    <p:sldId id="279" r:id="rId18"/>
    <p:sldId id="280" r:id="rId19"/>
    <p:sldId id="265" r:id="rId20"/>
    <p:sldId id="281" r:id="rId21"/>
    <p:sldId id="282" r:id="rId22"/>
    <p:sldId id="266" r:id="rId23"/>
    <p:sldId id="283" r:id="rId24"/>
    <p:sldId id="267" r:id="rId25"/>
    <p:sldId id="268" r:id="rId26"/>
    <p:sldId id="269" r:id="rId27"/>
    <p:sldId id="284" r:id="rId28"/>
    <p:sldId id="285" r:id="rId29"/>
    <p:sldId id="261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Dechové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8273C221-B765-4330-A7FA-4587A60E9D1C}" type="presOf" srcId="{560EA556-B480-49E2-9567-B9FBF7ADC1E8}" destId="{EDFF62DD-BC01-43C3-A49B-8C82453777BE}" srcOrd="1" destOrd="0" presId="urn:microsoft.com/office/officeart/2005/8/layout/orgChart1"/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6A7E4B3C-BED2-4536-8769-BC8BDD7C13B6}" type="presOf" srcId="{02771455-AA62-4DEF-8867-063761CDF7C5}" destId="{FBFB7841-8D67-4C33-8D16-591A8E6BC105}" srcOrd="0" destOrd="0" presId="urn:microsoft.com/office/officeart/2005/8/layout/orgChart1"/>
    <dgm:cxn modelId="{1E320029-2C6E-4CA8-8F67-F7F44076A525}" type="presOf" srcId="{C67FA3BB-EA4C-4479-994A-D27E04488094}" destId="{9E927A32-D441-40F9-AA72-4A366D3C3692}" srcOrd="0" destOrd="0" presId="urn:microsoft.com/office/officeart/2005/8/layout/orgChart1"/>
    <dgm:cxn modelId="{36AB1290-7D8D-4CCD-895C-99E5AC2AFA9C}" type="presOf" srcId="{02771455-AA62-4DEF-8867-063761CDF7C5}" destId="{B7132992-BEDB-4069-8849-005F2FAEE512}" srcOrd="1" destOrd="0" presId="urn:microsoft.com/office/officeart/2005/8/layout/orgChart1"/>
    <dgm:cxn modelId="{8E8D67D1-8661-465A-86A4-7B6BD760FF6A}" type="presOf" srcId="{962EF565-09C0-420B-9AFF-11786A2BA2D9}" destId="{CB1A4EAA-E56B-4F28-9F0C-AA59694A21F3}" srcOrd="0" destOrd="0" presId="urn:microsoft.com/office/officeart/2005/8/layout/orgChart1"/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F5ED4D32-A069-4AEC-8937-522DCEA7FC9F}" type="presOf" srcId="{560EA556-B480-49E2-9567-B9FBF7ADC1E8}" destId="{60D16C70-927F-4898-A3F7-9693A4579829}" srcOrd="0" destOrd="0" presId="urn:microsoft.com/office/officeart/2005/8/layout/orgChart1"/>
    <dgm:cxn modelId="{8014C8DF-4B0E-476E-B5C2-6948D17953EA}" type="presOf" srcId="{17B72076-8EA2-4BBC-9322-3FDB497CD2E3}" destId="{552CC123-D233-4747-BA3F-28CC7166AFDA}" srcOrd="0" destOrd="0" presId="urn:microsoft.com/office/officeart/2005/8/layout/orgChart1"/>
    <dgm:cxn modelId="{B8D169D7-5DB1-44BF-8DE0-C5610E49DE99}" type="presOf" srcId="{3AA24459-14F8-415A-B896-7F5B18956559}" destId="{815B5EAA-6C2B-4E8F-AD50-5FD22F1E85C4}" srcOrd="0" destOrd="0" presId="urn:microsoft.com/office/officeart/2005/8/layout/orgChart1"/>
    <dgm:cxn modelId="{A3F017B5-74CC-4F53-A061-CEDC6017222D}" type="presOf" srcId="{51DAF88D-04BA-4B25-9B5E-0CF4BC464CB5}" destId="{ED894FDE-2CB5-4846-B7B9-C654F9F432E1}" srcOrd="0" destOrd="0" presId="urn:microsoft.com/office/officeart/2005/8/layout/orgChart1"/>
    <dgm:cxn modelId="{CFA15C11-E9DF-4B7C-ACDB-B97B67185624}" type="presOf" srcId="{C67FA3BB-EA4C-4479-994A-D27E04488094}" destId="{D9BB6511-BD20-4B35-AC6A-74686F28E597}" srcOrd="1" destOrd="0" presId="urn:microsoft.com/office/officeart/2005/8/layout/orgChart1"/>
    <dgm:cxn modelId="{5995034B-CC64-4092-9043-2245D5E30E21}" type="presOf" srcId="{7E555C2B-1BEE-4B55-8774-B2488101CF4D}" destId="{56F95A63-05A6-486D-90A4-48D17D135D76}" srcOrd="0" destOrd="0" presId="urn:microsoft.com/office/officeart/2005/8/layout/orgChart1"/>
    <dgm:cxn modelId="{113F18C7-1D79-4E95-BB90-665532F788DC}" type="presOf" srcId="{962EF565-09C0-420B-9AFF-11786A2BA2D9}" destId="{43775F0E-8078-46CE-9097-DE233210E786}" srcOrd="1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06B05709-73F7-4BE0-9C8C-3D9FBE7A78C9}" type="presParOf" srcId="{56F95A63-05A6-486D-90A4-48D17D135D76}" destId="{BE8F44C3-FB27-404A-999E-CA5FD5CD2AD2}" srcOrd="0" destOrd="0" presId="urn:microsoft.com/office/officeart/2005/8/layout/orgChart1"/>
    <dgm:cxn modelId="{EAA82909-819F-4D66-8D3C-3A47D66DBE8F}" type="presParOf" srcId="{BE8F44C3-FB27-404A-999E-CA5FD5CD2AD2}" destId="{8EC6BA24-359C-4728-88AF-05DFE4EEAB47}" srcOrd="0" destOrd="0" presId="urn:microsoft.com/office/officeart/2005/8/layout/orgChart1"/>
    <dgm:cxn modelId="{E6BCD5A1-604F-4037-B700-6F697D6AEDB1}" type="presParOf" srcId="{8EC6BA24-359C-4728-88AF-05DFE4EEAB47}" destId="{CB1A4EAA-E56B-4F28-9F0C-AA59694A21F3}" srcOrd="0" destOrd="0" presId="urn:microsoft.com/office/officeart/2005/8/layout/orgChart1"/>
    <dgm:cxn modelId="{A1D2D176-1BF9-4225-8284-76ECA0790349}" type="presParOf" srcId="{8EC6BA24-359C-4728-88AF-05DFE4EEAB47}" destId="{43775F0E-8078-46CE-9097-DE233210E786}" srcOrd="1" destOrd="0" presId="urn:microsoft.com/office/officeart/2005/8/layout/orgChart1"/>
    <dgm:cxn modelId="{3DE3EB8C-9223-4D2F-AEB5-225ADF7AA5E2}" type="presParOf" srcId="{BE8F44C3-FB27-404A-999E-CA5FD5CD2AD2}" destId="{8FC49C51-478F-4D85-9D89-301F7DB4EBA0}" srcOrd="1" destOrd="0" presId="urn:microsoft.com/office/officeart/2005/8/layout/orgChart1"/>
    <dgm:cxn modelId="{DBE1FE4A-36C6-4E6D-8671-DB59C2D7B7C1}" type="presParOf" srcId="{8FC49C51-478F-4D85-9D89-301F7DB4EBA0}" destId="{815B5EAA-6C2B-4E8F-AD50-5FD22F1E85C4}" srcOrd="0" destOrd="0" presId="urn:microsoft.com/office/officeart/2005/8/layout/orgChart1"/>
    <dgm:cxn modelId="{12168628-0330-40D8-BB7F-C7F9BE10369F}" type="presParOf" srcId="{8FC49C51-478F-4D85-9D89-301F7DB4EBA0}" destId="{376BFDF7-0145-4CDA-AAE1-CBE6E6287318}" srcOrd="1" destOrd="0" presId="urn:microsoft.com/office/officeart/2005/8/layout/orgChart1"/>
    <dgm:cxn modelId="{550A4DB7-4D95-4256-B017-8EC484C65E2C}" type="presParOf" srcId="{376BFDF7-0145-4CDA-AAE1-CBE6E6287318}" destId="{5C7B4F53-7586-4115-80D4-2A4F2A66D966}" srcOrd="0" destOrd="0" presId="urn:microsoft.com/office/officeart/2005/8/layout/orgChart1"/>
    <dgm:cxn modelId="{E10F206B-8EEB-4CE5-9273-655660E38D3A}" type="presParOf" srcId="{5C7B4F53-7586-4115-80D4-2A4F2A66D966}" destId="{9E927A32-D441-40F9-AA72-4A366D3C3692}" srcOrd="0" destOrd="0" presId="urn:microsoft.com/office/officeart/2005/8/layout/orgChart1"/>
    <dgm:cxn modelId="{F4848947-3125-4005-B87A-2A8CF26A87F5}" type="presParOf" srcId="{5C7B4F53-7586-4115-80D4-2A4F2A66D966}" destId="{D9BB6511-BD20-4B35-AC6A-74686F28E597}" srcOrd="1" destOrd="0" presId="urn:microsoft.com/office/officeart/2005/8/layout/orgChart1"/>
    <dgm:cxn modelId="{08629261-D030-47EE-A655-3C90C5D15C79}" type="presParOf" srcId="{376BFDF7-0145-4CDA-AAE1-CBE6E6287318}" destId="{B9984167-1F0A-40CB-A428-5306574513DE}" srcOrd="1" destOrd="0" presId="urn:microsoft.com/office/officeart/2005/8/layout/orgChart1"/>
    <dgm:cxn modelId="{B0B06CF6-84EE-41F4-8359-9EF90032D64B}" type="presParOf" srcId="{376BFDF7-0145-4CDA-AAE1-CBE6E6287318}" destId="{A67FC50F-A947-49E8-9574-28E9927BCF79}" srcOrd="2" destOrd="0" presId="urn:microsoft.com/office/officeart/2005/8/layout/orgChart1"/>
    <dgm:cxn modelId="{15EDC4EE-3C63-4B98-AF44-7817D5D21982}" type="presParOf" srcId="{8FC49C51-478F-4D85-9D89-301F7DB4EBA0}" destId="{552CC123-D233-4747-BA3F-28CC7166AFDA}" srcOrd="2" destOrd="0" presId="urn:microsoft.com/office/officeart/2005/8/layout/orgChart1"/>
    <dgm:cxn modelId="{79D6AA1C-F882-4F3A-B5D1-F8CDC1A6316F}" type="presParOf" srcId="{8FC49C51-478F-4D85-9D89-301F7DB4EBA0}" destId="{1AE80290-6E0F-49E9-9D46-C2DB28634C55}" srcOrd="3" destOrd="0" presId="urn:microsoft.com/office/officeart/2005/8/layout/orgChart1"/>
    <dgm:cxn modelId="{C78B8974-C081-43EA-9AE9-8DA36E02F502}" type="presParOf" srcId="{1AE80290-6E0F-49E9-9D46-C2DB28634C55}" destId="{04053D62-E3E9-407F-8EA0-94561F6C9D01}" srcOrd="0" destOrd="0" presId="urn:microsoft.com/office/officeart/2005/8/layout/orgChart1"/>
    <dgm:cxn modelId="{4289DC9D-D854-4C01-948D-55BB93ACA9A3}" type="presParOf" srcId="{04053D62-E3E9-407F-8EA0-94561F6C9D01}" destId="{FBFB7841-8D67-4C33-8D16-591A8E6BC105}" srcOrd="0" destOrd="0" presId="urn:microsoft.com/office/officeart/2005/8/layout/orgChart1"/>
    <dgm:cxn modelId="{142DEF68-7282-4D7A-8719-E974E791FC80}" type="presParOf" srcId="{04053D62-E3E9-407F-8EA0-94561F6C9D01}" destId="{B7132992-BEDB-4069-8849-005F2FAEE512}" srcOrd="1" destOrd="0" presId="urn:microsoft.com/office/officeart/2005/8/layout/orgChart1"/>
    <dgm:cxn modelId="{848B08C6-751B-42E1-8369-A67415DC3300}" type="presParOf" srcId="{1AE80290-6E0F-49E9-9D46-C2DB28634C55}" destId="{6EE4C812-84A3-4958-8D5A-C0393BA87873}" srcOrd="1" destOrd="0" presId="urn:microsoft.com/office/officeart/2005/8/layout/orgChart1"/>
    <dgm:cxn modelId="{FD9F5C78-6CFB-4165-A169-79622BE3F379}" type="presParOf" srcId="{1AE80290-6E0F-49E9-9D46-C2DB28634C55}" destId="{F77F58FF-E325-4214-8A77-FE26651C6E2B}" srcOrd="2" destOrd="0" presId="urn:microsoft.com/office/officeart/2005/8/layout/orgChart1"/>
    <dgm:cxn modelId="{B99D280F-C7A4-4484-A339-BEE0E3796DD5}" type="presParOf" srcId="{8FC49C51-478F-4D85-9D89-301F7DB4EBA0}" destId="{ED894FDE-2CB5-4846-B7B9-C654F9F432E1}" srcOrd="4" destOrd="0" presId="urn:microsoft.com/office/officeart/2005/8/layout/orgChart1"/>
    <dgm:cxn modelId="{0C4969F2-05F2-4D00-8357-3C72FA4BBB5A}" type="presParOf" srcId="{8FC49C51-478F-4D85-9D89-301F7DB4EBA0}" destId="{03A9A67A-08EE-469D-9F2B-38F06ED7EEC4}" srcOrd="5" destOrd="0" presId="urn:microsoft.com/office/officeart/2005/8/layout/orgChart1"/>
    <dgm:cxn modelId="{5F3BAF6B-6BB9-4CB1-8151-4EC5AA7F4259}" type="presParOf" srcId="{03A9A67A-08EE-469D-9F2B-38F06ED7EEC4}" destId="{C78CE3E8-2F4B-43AF-9C7A-E6D8843A93E6}" srcOrd="0" destOrd="0" presId="urn:microsoft.com/office/officeart/2005/8/layout/orgChart1"/>
    <dgm:cxn modelId="{CF13CF07-FB2C-4997-B204-82A4F0A8FA76}" type="presParOf" srcId="{C78CE3E8-2F4B-43AF-9C7A-E6D8843A93E6}" destId="{60D16C70-927F-4898-A3F7-9693A4579829}" srcOrd="0" destOrd="0" presId="urn:microsoft.com/office/officeart/2005/8/layout/orgChart1"/>
    <dgm:cxn modelId="{835336B5-F032-4C10-96DB-0A8F265DD19A}" type="presParOf" srcId="{C78CE3E8-2F4B-43AF-9C7A-E6D8843A93E6}" destId="{EDFF62DD-BC01-43C3-A49B-8C82453777BE}" srcOrd="1" destOrd="0" presId="urn:microsoft.com/office/officeart/2005/8/layout/orgChart1"/>
    <dgm:cxn modelId="{9AB72605-E352-40C8-8517-AE9360A0FEA2}" type="presParOf" srcId="{03A9A67A-08EE-469D-9F2B-38F06ED7EEC4}" destId="{4BDBEF62-DD21-4754-9469-9833C611CB02}" srcOrd="1" destOrd="0" presId="urn:microsoft.com/office/officeart/2005/8/layout/orgChart1"/>
    <dgm:cxn modelId="{CA03C5FD-8ED5-449B-AB8F-F80EC03DCDBB}" type="presParOf" srcId="{03A9A67A-08EE-469D-9F2B-38F06ED7EEC4}" destId="{3E58D038-07B6-42A2-A7F6-0C9A7290AE08}" srcOrd="2" destOrd="0" presId="urn:microsoft.com/office/officeart/2005/8/layout/orgChart1"/>
    <dgm:cxn modelId="{BB5326DC-3FDB-44B8-BA3E-27127E1F7E75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Dechové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dřevěné</a:t>
          </a:r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AC616AED-6E14-42E9-8A68-3747A9F451C0}" type="presOf" srcId="{17B72076-8EA2-4BBC-9322-3FDB497CD2E3}" destId="{552CC123-D233-4747-BA3F-28CC7166AFDA}" srcOrd="0" destOrd="0" presId="urn:microsoft.com/office/officeart/2005/8/layout/orgChart1"/>
    <dgm:cxn modelId="{3B138035-A43A-4A82-9348-656A7F097683}" type="presOf" srcId="{51DAF88D-04BA-4B25-9B5E-0CF4BC464CB5}" destId="{ED894FDE-2CB5-4846-B7B9-C654F9F432E1}" srcOrd="0" destOrd="0" presId="urn:microsoft.com/office/officeart/2005/8/layout/orgChart1"/>
    <dgm:cxn modelId="{7D86561F-37FD-4F1D-8DD9-6563AC813CF9}" type="presOf" srcId="{962EF565-09C0-420B-9AFF-11786A2BA2D9}" destId="{43775F0E-8078-46CE-9097-DE233210E786}" srcOrd="1" destOrd="0" presId="urn:microsoft.com/office/officeart/2005/8/layout/orgChart1"/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A1988350-E77F-440D-8565-75F01C9F3175}" type="presOf" srcId="{962EF565-09C0-420B-9AFF-11786A2BA2D9}" destId="{CB1A4EAA-E56B-4F28-9F0C-AA59694A21F3}" srcOrd="0" destOrd="0" presId="urn:microsoft.com/office/officeart/2005/8/layout/orgChart1"/>
    <dgm:cxn modelId="{A5361F72-FD9E-43CA-B669-8D95050B2406}" type="presOf" srcId="{7E555C2B-1BEE-4B55-8774-B2488101CF4D}" destId="{56F95A63-05A6-486D-90A4-48D17D135D76}" srcOrd="0" destOrd="0" presId="urn:microsoft.com/office/officeart/2005/8/layout/orgChart1"/>
    <dgm:cxn modelId="{D0309016-7032-4D57-99B3-4BA168633875}" type="presOf" srcId="{560EA556-B480-49E2-9567-B9FBF7ADC1E8}" destId="{60D16C70-927F-4898-A3F7-9693A4579829}" srcOrd="0" destOrd="0" presId="urn:microsoft.com/office/officeart/2005/8/layout/orgChart1"/>
    <dgm:cxn modelId="{216AEB34-50CB-4B27-85E1-E682E0D61B18}" type="presOf" srcId="{C67FA3BB-EA4C-4479-994A-D27E04488094}" destId="{D9BB6511-BD20-4B35-AC6A-74686F28E597}" srcOrd="1" destOrd="0" presId="urn:microsoft.com/office/officeart/2005/8/layout/orgChart1"/>
    <dgm:cxn modelId="{A1BC4F15-CC5F-40B8-A8DC-9F6AF31BF36F}" type="presOf" srcId="{3AA24459-14F8-415A-B896-7F5B18956559}" destId="{815B5EAA-6C2B-4E8F-AD50-5FD22F1E85C4}" srcOrd="0" destOrd="0" presId="urn:microsoft.com/office/officeart/2005/8/layout/orgChart1"/>
    <dgm:cxn modelId="{4F14631D-8382-4CAB-B47F-9A445CB5DE64}" type="presOf" srcId="{02771455-AA62-4DEF-8867-063761CDF7C5}" destId="{FBFB7841-8D67-4C33-8D16-591A8E6BC105}" srcOrd="0" destOrd="0" presId="urn:microsoft.com/office/officeart/2005/8/layout/orgChart1"/>
    <dgm:cxn modelId="{B047B5B1-49CA-4C37-BE5F-BA4B93F5053D}" type="presOf" srcId="{560EA556-B480-49E2-9567-B9FBF7ADC1E8}" destId="{EDFF62DD-BC01-43C3-A49B-8C82453777BE}" srcOrd="1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CE50BE58-7E15-4B2C-9B14-4EDFD15C2472}" type="presOf" srcId="{C67FA3BB-EA4C-4479-994A-D27E04488094}" destId="{9E927A32-D441-40F9-AA72-4A366D3C3692}" srcOrd="0" destOrd="0" presId="urn:microsoft.com/office/officeart/2005/8/layout/orgChart1"/>
    <dgm:cxn modelId="{8F064BF8-67C9-4004-96F2-0BCEEA4CFB2A}" type="presOf" srcId="{02771455-AA62-4DEF-8867-063761CDF7C5}" destId="{B7132992-BEDB-4069-8849-005F2FAEE512}" srcOrd="1" destOrd="0" presId="urn:microsoft.com/office/officeart/2005/8/layout/orgChart1"/>
    <dgm:cxn modelId="{F65DC67C-5F84-454B-8AFF-717C96103E68}" type="presParOf" srcId="{56F95A63-05A6-486D-90A4-48D17D135D76}" destId="{BE8F44C3-FB27-404A-999E-CA5FD5CD2AD2}" srcOrd="0" destOrd="0" presId="urn:microsoft.com/office/officeart/2005/8/layout/orgChart1"/>
    <dgm:cxn modelId="{2F1FD3AB-C2C5-4709-A159-F73770D40B10}" type="presParOf" srcId="{BE8F44C3-FB27-404A-999E-CA5FD5CD2AD2}" destId="{8EC6BA24-359C-4728-88AF-05DFE4EEAB47}" srcOrd="0" destOrd="0" presId="urn:microsoft.com/office/officeart/2005/8/layout/orgChart1"/>
    <dgm:cxn modelId="{291A85F2-086A-43E8-AEFA-0052893BB705}" type="presParOf" srcId="{8EC6BA24-359C-4728-88AF-05DFE4EEAB47}" destId="{CB1A4EAA-E56B-4F28-9F0C-AA59694A21F3}" srcOrd="0" destOrd="0" presId="urn:microsoft.com/office/officeart/2005/8/layout/orgChart1"/>
    <dgm:cxn modelId="{EF9A0F5B-A208-476D-BCCD-C978FFE40BEB}" type="presParOf" srcId="{8EC6BA24-359C-4728-88AF-05DFE4EEAB47}" destId="{43775F0E-8078-46CE-9097-DE233210E786}" srcOrd="1" destOrd="0" presId="urn:microsoft.com/office/officeart/2005/8/layout/orgChart1"/>
    <dgm:cxn modelId="{32F05869-45B5-4CDE-B2AF-AB40D0D5E8A6}" type="presParOf" srcId="{BE8F44C3-FB27-404A-999E-CA5FD5CD2AD2}" destId="{8FC49C51-478F-4D85-9D89-301F7DB4EBA0}" srcOrd="1" destOrd="0" presId="urn:microsoft.com/office/officeart/2005/8/layout/orgChart1"/>
    <dgm:cxn modelId="{256FF13D-FA0F-49A4-8012-5FA513F1D9CD}" type="presParOf" srcId="{8FC49C51-478F-4D85-9D89-301F7DB4EBA0}" destId="{815B5EAA-6C2B-4E8F-AD50-5FD22F1E85C4}" srcOrd="0" destOrd="0" presId="urn:microsoft.com/office/officeart/2005/8/layout/orgChart1"/>
    <dgm:cxn modelId="{A2E277C6-7189-435A-B8C8-9D7A02D431A2}" type="presParOf" srcId="{8FC49C51-478F-4D85-9D89-301F7DB4EBA0}" destId="{376BFDF7-0145-4CDA-AAE1-CBE6E6287318}" srcOrd="1" destOrd="0" presId="urn:microsoft.com/office/officeart/2005/8/layout/orgChart1"/>
    <dgm:cxn modelId="{89AEE850-E4F3-492A-BFA6-A57EA09FFB2A}" type="presParOf" srcId="{376BFDF7-0145-4CDA-AAE1-CBE6E6287318}" destId="{5C7B4F53-7586-4115-80D4-2A4F2A66D966}" srcOrd="0" destOrd="0" presId="urn:microsoft.com/office/officeart/2005/8/layout/orgChart1"/>
    <dgm:cxn modelId="{BF7E7557-09DA-43F9-9F2F-8945D222AABF}" type="presParOf" srcId="{5C7B4F53-7586-4115-80D4-2A4F2A66D966}" destId="{9E927A32-D441-40F9-AA72-4A366D3C3692}" srcOrd="0" destOrd="0" presId="urn:microsoft.com/office/officeart/2005/8/layout/orgChart1"/>
    <dgm:cxn modelId="{A0D82B2C-D2FC-4490-91DB-DD72C14269BA}" type="presParOf" srcId="{5C7B4F53-7586-4115-80D4-2A4F2A66D966}" destId="{D9BB6511-BD20-4B35-AC6A-74686F28E597}" srcOrd="1" destOrd="0" presId="urn:microsoft.com/office/officeart/2005/8/layout/orgChart1"/>
    <dgm:cxn modelId="{3F918B38-41E9-4121-B9D6-6CAF67C5461A}" type="presParOf" srcId="{376BFDF7-0145-4CDA-AAE1-CBE6E6287318}" destId="{B9984167-1F0A-40CB-A428-5306574513DE}" srcOrd="1" destOrd="0" presId="urn:microsoft.com/office/officeart/2005/8/layout/orgChart1"/>
    <dgm:cxn modelId="{EE0D8BEE-5F42-49FB-8753-BFDBB4766F12}" type="presParOf" srcId="{376BFDF7-0145-4CDA-AAE1-CBE6E6287318}" destId="{A67FC50F-A947-49E8-9574-28E9927BCF79}" srcOrd="2" destOrd="0" presId="urn:microsoft.com/office/officeart/2005/8/layout/orgChart1"/>
    <dgm:cxn modelId="{C14C104D-D74B-4A27-BFD1-0CFC804BD406}" type="presParOf" srcId="{8FC49C51-478F-4D85-9D89-301F7DB4EBA0}" destId="{552CC123-D233-4747-BA3F-28CC7166AFDA}" srcOrd="2" destOrd="0" presId="urn:microsoft.com/office/officeart/2005/8/layout/orgChart1"/>
    <dgm:cxn modelId="{93282629-E6D8-422B-B0FE-5607A474622C}" type="presParOf" srcId="{8FC49C51-478F-4D85-9D89-301F7DB4EBA0}" destId="{1AE80290-6E0F-49E9-9D46-C2DB28634C55}" srcOrd="3" destOrd="0" presId="urn:microsoft.com/office/officeart/2005/8/layout/orgChart1"/>
    <dgm:cxn modelId="{E0D52A7D-97AC-41BE-A2B2-06877E705310}" type="presParOf" srcId="{1AE80290-6E0F-49E9-9D46-C2DB28634C55}" destId="{04053D62-E3E9-407F-8EA0-94561F6C9D01}" srcOrd="0" destOrd="0" presId="urn:microsoft.com/office/officeart/2005/8/layout/orgChart1"/>
    <dgm:cxn modelId="{59E1E04E-AF29-4B8F-92E0-7A467B105B50}" type="presParOf" srcId="{04053D62-E3E9-407F-8EA0-94561F6C9D01}" destId="{FBFB7841-8D67-4C33-8D16-591A8E6BC105}" srcOrd="0" destOrd="0" presId="urn:microsoft.com/office/officeart/2005/8/layout/orgChart1"/>
    <dgm:cxn modelId="{6999C228-2F95-4B91-BBE9-184C200CA735}" type="presParOf" srcId="{04053D62-E3E9-407F-8EA0-94561F6C9D01}" destId="{B7132992-BEDB-4069-8849-005F2FAEE512}" srcOrd="1" destOrd="0" presId="urn:microsoft.com/office/officeart/2005/8/layout/orgChart1"/>
    <dgm:cxn modelId="{A5971BEB-F982-4E81-83AB-D8DA863F3909}" type="presParOf" srcId="{1AE80290-6E0F-49E9-9D46-C2DB28634C55}" destId="{6EE4C812-84A3-4958-8D5A-C0393BA87873}" srcOrd="1" destOrd="0" presId="urn:microsoft.com/office/officeart/2005/8/layout/orgChart1"/>
    <dgm:cxn modelId="{6B146048-8A9A-44B3-B6E8-2DB4EC5066CE}" type="presParOf" srcId="{1AE80290-6E0F-49E9-9D46-C2DB28634C55}" destId="{F77F58FF-E325-4214-8A77-FE26651C6E2B}" srcOrd="2" destOrd="0" presId="urn:microsoft.com/office/officeart/2005/8/layout/orgChart1"/>
    <dgm:cxn modelId="{DABD6456-E8A5-44B5-8BF9-CB82BE5D5B46}" type="presParOf" srcId="{8FC49C51-478F-4D85-9D89-301F7DB4EBA0}" destId="{ED894FDE-2CB5-4846-B7B9-C654F9F432E1}" srcOrd="4" destOrd="0" presId="urn:microsoft.com/office/officeart/2005/8/layout/orgChart1"/>
    <dgm:cxn modelId="{125E6158-907F-41AA-9CC1-842F9F8CCEC4}" type="presParOf" srcId="{8FC49C51-478F-4D85-9D89-301F7DB4EBA0}" destId="{03A9A67A-08EE-469D-9F2B-38F06ED7EEC4}" srcOrd="5" destOrd="0" presId="urn:microsoft.com/office/officeart/2005/8/layout/orgChart1"/>
    <dgm:cxn modelId="{96A30338-01F6-49C8-8784-B2478FC45967}" type="presParOf" srcId="{03A9A67A-08EE-469D-9F2B-38F06ED7EEC4}" destId="{C78CE3E8-2F4B-43AF-9C7A-E6D8843A93E6}" srcOrd="0" destOrd="0" presId="urn:microsoft.com/office/officeart/2005/8/layout/orgChart1"/>
    <dgm:cxn modelId="{059CE58F-0536-472D-908D-ACB17FAAE160}" type="presParOf" srcId="{C78CE3E8-2F4B-43AF-9C7A-E6D8843A93E6}" destId="{60D16C70-927F-4898-A3F7-9693A4579829}" srcOrd="0" destOrd="0" presId="urn:microsoft.com/office/officeart/2005/8/layout/orgChart1"/>
    <dgm:cxn modelId="{AB5D551E-9785-406C-B949-54C593591B25}" type="presParOf" srcId="{C78CE3E8-2F4B-43AF-9C7A-E6D8843A93E6}" destId="{EDFF62DD-BC01-43C3-A49B-8C82453777BE}" srcOrd="1" destOrd="0" presId="urn:microsoft.com/office/officeart/2005/8/layout/orgChart1"/>
    <dgm:cxn modelId="{371C49D4-FA26-4496-AEAA-DAC6DA1A013B}" type="presParOf" srcId="{03A9A67A-08EE-469D-9F2B-38F06ED7EEC4}" destId="{4BDBEF62-DD21-4754-9469-9833C611CB02}" srcOrd="1" destOrd="0" presId="urn:microsoft.com/office/officeart/2005/8/layout/orgChart1"/>
    <dgm:cxn modelId="{BF8B608F-D54D-4706-A4AA-9B43FCA7CAFE}" type="presParOf" srcId="{03A9A67A-08EE-469D-9F2B-38F06ED7EEC4}" destId="{3E58D038-07B6-42A2-A7F6-0C9A7290AE08}" srcOrd="2" destOrd="0" presId="urn:microsoft.com/office/officeart/2005/8/layout/orgChart1"/>
    <dgm:cxn modelId="{A4DFF1B2-667A-4CA7-850B-8992A589D912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Dechové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dřevěné</a:t>
          </a:r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žesťové</a:t>
          </a:r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E2A8E8B5-C6A2-4683-963B-F7B8C2C8724F}" type="presOf" srcId="{3AA24459-14F8-415A-B896-7F5B18956559}" destId="{815B5EAA-6C2B-4E8F-AD50-5FD22F1E85C4}" srcOrd="0" destOrd="0" presId="urn:microsoft.com/office/officeart/2005/8/layout/orgChart1"/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37F18E69-0EB0-4CEF-AC4D-827E446ABD97}" type="presOf" srcId="{962EF565-09C0-420B-9AFF-11786A2BA2D9}" destId="{CB1A4EAA-E56B-4F28-9F0C-AA59694A21F3}" srcOrd="0" destOrd="0" presId="urn:microsoft.com/office/officeart/2005/8/layout/orgChart1"/>
    <dgm:cxn modelId="{E277DF1C-C3B8-47B2-BBBF-D3243CA2F664}" type="presOf" srcId="{560EA556-B480-49E2-9567-B9FBF7ADC1E8}" destId="{60D16C70-927F-4898-A3F7-9693A4579829}" srcOrd="0" destOrd="0" presId="urn:microsoft.com/office/officeart/2005/8/layout/orgChart1"/>
    <dgm:cxn modelId="{A8C11B7F-2F84-4DAA-B98C-F6A00434F4EE}" type="presOf" srcId="{962EF565-09C0-420B-9AFF-11786A2BA2D9}" destId="{43775F0E-8078-46CE-9097-DE233210E786}" srcOrd="1" destOrd="0" presId="urn:microsoft.com/office/officeart/2005/8/layout/orgChart1"/>
    <dgm:cxn modelId="{C83F99AC-677C-4FD8-A210-3B01BAF1478F}" type="presOf" srcId="{C67FA3BB-EA4C-4479-994A-D27E04488094}" destId="{D9BB6511-BD20-4B35-AC6A-74686F28E597}" srcOrd="1" destOrd="0" presId="urn:microsoft.com/office/officeart/2005/8/layout/orgChart1"/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2DE402FD-5848-4495-B30D-3933681C77C0}" type="presOf" srcId="{17B72076-8EA2-4BBC-9322-3FDB497CD2E3}" destId="{552CC123-D233-4747-BA3F-28CC7166AFDA}" srcOrd="0" destOrd="0" presId="urn:microsoft.com/office/officeart/2005/8/layout/orgChart1"/>
    <dgm:cxn modelId="{B48EF590-657C-495E-BA32-826B0D35838C}" type="presOf" srcId="{560EA556-B480-49E2-9567-B9FBF7ADC1E8}" destId="{EDFF62DD-BC01-43C3-A49B-8C82453777BE}" srcOrd="1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BD93BD86-3058-4364-98A5-FF81D0F737D2}" type="presOf" srcId="{7E555C2B-1BEE-4B55-8774-B2488101CF4D}" destId="{56F95A63-05A6-486D-90A4-48D17D135D76}" srcOrd="0" destOrd="0" presId="urn:microsoft.com/office/officeart/2005/8/layout/orgChart1"/>
    <dgm:cxn modelId="{F99FF8FF-0CCE-4550-B668-F6344688FD26}" type="presOf" srcId="{02771455-AA62-4DEF-8867-063761CDF7C5}" destId="{FBFB7841-8D67-4C33-8D16-591A8E6BC105}" srcOrd="0" destOrd="0" presId="urn:microsoft.com/office/officeart/2005/8/layout/orgChart1"/>
    <dgm:cxn modelId="{C8E78A2C-AFF2-4FFC-807C-9FB94B0B4935}" type="presOf" srcId="{C67FA3BB-EA4C-4479-994A-D27E04488094}" destId="{9E927A32-D441-40F9-AA72-4A366D3C3692}" srcOrd="0" destOrd="0" presId="urn:microsoft.com/office/officeart/2005/8/layout/orgChart1"/>
    <dgm:cxn modelId="{3BDC66B3-8B28-49C5-8B10-205E0A263B0D}" type="presOf" srcId="{51DAF88D-04BA-4B25-9B5E-0CF4BC464CB5}" destId="{ED894FDE-2CB5-4846-B7B9-C654F9F432E1}" srcOrd="0" destOrd="0" presId="urn:microsoft.com/office/officeart/2005/8/layout/orgChart1"/>
    <dgm:cxn modelId="{3D6DD025-C7F2-407F-B113-4594AF371A83}" type="presOf" srcId="{02771455-AA62-4DEF-8867-063761CDF7C5}" destId="{B7132992-BEDB-4069-8849-005F2FAEE512}" srcOrd="1" destOrd="0" presId="urn:microsoft.com/office/officeart/2005/8/layout/orgChart1"/>
    <dgm:cxn modelId="{EED2D937-4470-4EC2-A1FC-514537508054}" type="presParOf" srcId="{56F95A63-05A6-486D-90A4-48D17D135D76}" destId="{BE8F44C3-FB27-404A-999E-CA5FD5CD2AD2}" srcOrd="0" destOrd="0" presId="urn:microsoft.com/office/officeart/2005/8/layout/orgChart1"/>
    <dgm:cxn modelId="{058CDE9F-F892-4E9B-984A-717E6844E6CC}" type="presParOf" srcId="{BE8F44C3-FB27-404A-999E-CA5FD5CD2AD2}" destId="{8EC6BA24-359C-4728-88AF-05DFE4EEAB47}" srcOrd="0" destOrd="0" presId="urn:microsoft.com/office/officeart/2005/8/layout/orgChart1"/>
    <dgm:cxn modelId="{B0287102-1F36-40EE-BBA5-3CE0415031D8}" type="presParOf" srcId="{8EC6BA24-359C-4728-88AF-05DFE4EEAB47}" destId="{CB1A4EAA-E56B-4F28-9F0C-AA59694A21F3}" srcOrd="0" destOrd="0" presId="urn:microsoft.com/office/officeart/2005/8/layout/orgChart1"/>
    <dgm:cxn modelId="{A16F8EF3-9D87-46FE-B172-746D493CA8B8}" type="presParOf" srcId="{8EC6BA24-359C-4728-88AF-05DFE4EEAB47}" destId="{43775F0E-8078-46CE-9097-DE233210E786}" srcOrd="1" destOrd="0" presId="urn:microsoft.com/office/officeart/2005/8/layout/orgChart1"/>
    <dgm:cxn modelId="{DA66ABCD-AFDD-4F5C-84CA-996EF5306386}" type="presParOf" srcId="{BE8F44C3-FB27-404A-999E-CA5FD5CD2AD2}" destId="{8FC49C51-478F-4D85-9D89-301F7DB4EBA0}" srcOrd="1" destOrd="0" presId="urn:microsoft.com/office/officeart/2005/8/layout/orgChart1"/>
    <dgm:cxn modelId="{4A568826-4D41-4815-A726-1A8BE8D397E6}" type="presParOf" srcId="{8FC49C51-478F-4D85-9D89-301F7DB4EBA0}" destId="{815B5EAA-6C2B-4E8F-AD50-5FD22F1E85C4}" srcOrd="0" destOrd="0" presId="urn:microsoft.com/office/officeart/2005/8/layout/orgChart1"/>
    <dgm:cxn modelId="{DB7C1A5F-F7E6-4A1A-8172-9366DC00BE91}" type="presParOf" srcId="{8FC49C51-478F-4D85-9D89-301F7DB4EBA0}" destId="{376BFDF7-0145-4CDA-AAE1-CBE6E6287318}" srcOrd="1" destOrd="0" presId="urn:microsoft.com/office/officeart/2005/8/layout/orgChart1"/>
    <dgm:cxn modelId="{18FC5F7F-4838-44CD-844C-82E9D7C2ADB0}" type="presParOf" srcId="{376BFDF7-0145-4CDA-AAE1-CBE6E6287318}" destId="{5C7B4F53-7586-4115-80D4-2A4F2A66D966}" srcOrd="0" destOrd="0" presId="urn:microsoft.com/office/officeart/2005/8/layout/orgChart1"/>
    <dgm:cxn modelId="{C84A83D2-35E6-4651-89F4-0B7B648410DB}" type="presParOf" srcId="{5C7B4F53-7586-4115-80D4-2A4F2A66D966}" destId="{9E927A32-D441-40F9-AA72-4A366D3C3692}" srcOrd="0" destOrd="0" presId="urn:microsoft.com/office/officeart/2005/8/layout/orgChart1"/>
    <dgm:cxn modelId="{32CE4F46-2BE6-478B-9A39-D1A162ECC6CE}" type="presParOf" srcId="{5C7B4F53-7586-4115-80D4-2A4F2A66D966}" destId="{D9BB6511-BD20-4B35-AC6A-74686F28E597}" srcOrd="1" destOrd="0" presId="urn:microsoft.com/office/officeart/2005/8/layout/orgChart1"/>
    <dgm:cxn modelId="{B36E9CE9-8199-4FA0-80D4-F8184CFB874E}" type="presParOf" srcId="{376BFDF7-0145-4CDA-AAE1-CBE6E6287318}" destId="{B9984167-1F0A-40CB-A428-5306574513DE}" srcOrd="1" destOrd="0" presId="urn:microsoft.com/office/officeart/2005/8/layout/orgChart1"/>
    <dgm:cxn modelId="{6AD83527-BA1D-4CEB-A2DF-BACBEF19A909}" type="presParOf" srcId="{376BFDF7-0145-4CDA-AAE1-CBE6E6287318}" destId="{A67FC50F-A947-49E8-9574-28E9927BCF79}" srcOrd="2" destOrd="0" presId="urn:microsoft.com/office/officeart/2005/8/layout/orgChart1"/>
    <dgm:cxn modelId="{117F2357-9245-4A04-B220-352D8977DDB5}" type="presParOf" srcId="{8FC49C51-478F-4D85-9D89-301F7DB4EBA0}" destId="{552CC123-D233-4747-BA3F-28CC7166AFDA}" srcOrd="2" destOrd="0" presId="urn:microsoft.com/office/officeart/2005/8/layout/orgChart1"/>
    <dgm:cxn modelId="{0DB6EDD9-1FA9-4C24-810F-A29FA479DCC7}" type="presParOf" srcId="{8FC49C51-478F-4D85-9D89-301F7DB4EBA0}" destId="{1AE80290-6E0F-49E9-9D46-C2DB28634C55}" srcOrd="3" destOrd="0" presId="urn:microsoft.com/office/officeart/2005/8/layout/orgChart1"/>
    <dgm:cxn modelId="{1DA28A1F-172B-40CD-BBE2-3A18D6D8EF6F}" type="presParOf" srcId="{1AE80290-6E0F-49E9-9D46-C2DB28634C55}" destId="{04053D62-E3E9-407F-8EA0-94561F6C9D01}" srcOrd="0" destOrd="0" presId="urn:microsoft.com/office/officeart/2005/8/layout/orgChart1"/>
    <dgm:cxn modelId="{2645D614-0597-4963-AE0B-BD7A73430ABE}" type="presParOf" srcId="{04053D62-E3E9-407F-8EA0-94561F6C9D01}" destId="{FBFB7841-8D67-4C33-8D16-591A8E6BC105}" srcOrd="0" destOrd="0" presId="urn:microsoft.com/office/officeart/2005/8/layout/orgChart1"/>
    <dgm:cxn modelId="{E9FF9613-E68F-49B3-B402-28968DBC5578}" type="presParOf" srcId="{04053D62-E3E9-407F-8EA0-94561F6C9D01}" destId="{B7132992-BEDB-4069-8849-005F2FAEE512}" srcOrd="1" destOrd="0" presId="urn:microsoft.com/office/officeart/2005/8/layout/orgChart1"/>
    <dgm:cxn modelId="{58AD88DC-9423-4794-929D-7DA2EDB92089}" type="presParOf" srcId="{1AE80290-6E0F-49E9-9D46-C2DB28634C55}" destId="{6EE4C812-84A3-4958-8D5A-C0393BA87873}" srcOrd="1" destOrd="0" presId="urn:microsoft.com/office/officeart/2005/8/layout/orgChart1"/>
    <dgm:cxn modelId="{671A54D4-5532-4ED8-823C-CEC0A5BC3C6C}" type="presParOf" srcId="{1AE80290-6E0F-49E9-9D46-C2DB28634C55}" destId="{F77F58FF-E325-4214-8A77-FE26651C6E2B}" srcOrd="2" destOrd="0" presId="urn:microsoft.com/office/officeart/2005/8/layout/orgChart1"/>
    <dgm:cxn modelId="{6CCD10C7-F378-4C34-8B36-8F9FC4373930}" type="presParOf" srcId="{8FC49C51-478F-4D85-9D89-301F7DB4EBA0}" destId="{ED894FDE-2CB5-4846-B7B9-C654F9F432E1}" srcOrd="4" destOrd="0" presId="urn:microsoft.com/office/officeart/2005/8/layout/orgChart1"/>
    <dgm:cxn modelId="{412C0C03-A0F5-4348-AC22-477E34D7BA93}" type="presParOf" srcId="{8FC49C51-478F-4D85-9D89-301F7DB4EBA0}" destId="{03A9A67A-08EE-469D-9F2B-38F06ED7EEC4}" srcOrd="5" destOrd="0" presId="urn:microsoft.com/office/officeart/2005/8/layout/orgChart1"/>
    <dgm:cxn modelId="{86ABDD46-4B2B-4349-9279-DF3F7975685F}" type="presParOf" srcId="{03A9A67A-08EE-469D-9F2B-38F06ED7EEC4}" destId="{C78CE3E8-2F4B-43AF-9C7A-E6D8843A93E6}" srcOrd="0" destOrd="0" presId="urn:microsoft.com/office/officeart/2005/8/layout/orgChart1"/>
    <dgm:cxn modelId="{55E31AF1-D7A9-40B8-9A4B-A0F5C2F5BD25}" type="presParOf" srcId="{C78CE3E8-2F4B-43AF-9C7A-E6D8843A93E6}" destId="{60D16C70-927F-4898-A3F7-9693A4579829}" srcOrd="0" destOrd="0" presId="urn:microsoft.com/office/officeart/2005/8/layout/orgChart1"/>
    <dgm:cxn modelId="{7EF1A9F3-D9DC-436D-8E1B-34ECB0D98785}" type="presParOf" srcId="{C78CE3E8-2F4B-43AF-9C7A-E6D8843A93E6}" destId="{EDFF62DD-BC01-43C3-A49B-8C82453777BE}" srcOrd="1" destOrd="0" presId="urn:microsoft.com/office/officeart/2005/8/layout/orgChart1"/>
    <dgm:cxn modelId="{D5431290-89F0-472B-9480-FE54576CFE15}" type="presParOf" srcId="{03A9A67A-08EE-469D-9F2B-38F06ED7EEC4}" destId="{4BDBEF62-DD21-4754-9469-9833C611CB02}" srcOrd="1" destOrd="0" presId="urn:microsoft.com/office/officeart/2005/8/layout/orgChart1"/>
    <dgm:cxn modelId="{CC050FA8-5A4D-4994-9A06-A1EE9B0C929C}" type="presParOf" srcId="{03A9A67A-08EE-469D-9F2B-38F06ED7EEC4}" destId="{3E58D038-07B6-42A2-A7F6-0C9A7290AE08}" srcOrd="2" destOrd="0" presId="urn:microsoft.com/office/officeart/2005/8/layout/orgChart1"/>
    <dgm:cxn modelId="{0DB25EEE-6E26-44AD-8A9B-C20049E84D03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Dechové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dřevěné</a:t>
          </a:r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žesťové</a:t>
          </a:r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vícehlasé</a:t>
          </a:r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9634AE42-D2FC-4CD1-ADA0-726596CC9B1A}" type="presOf" srcId="{7E555C2B-1BEE-4B55-8774-B2488101CF4D}" destId="{56F95A63-05A6-486D-90A4-48D17D135D76}" srcOrd="0" destOrd="0" presId="urn:microsoft.com/office/officeart/2005/8/layout/orgChart1"/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49EBC2A6-4C33-42D7-9DEE-9E3B21F3AB6D}" type="presOf" srcId="{02771455-AA62-4DEF-8867-063761CDF7C5}" destId="{FBFB7841-8D67-4C33-8D16-591A8E6BC105}" srcOrd="0" destOrd="0" presId="urn:microsoft.com/office/officeart/2005/8/layout/orgChart1"/>
    <dgm:cxn modelId="{4F9A38F8-8250-4E68-8600-AA50BD7F161E}" type="presOf" srcId="{560EA556-B480-49E2-9567-B9FBF7ADC1E8}" destId="{EDFF62DD-BC01-43C3-A49B-8C82453777BE}" srcOrd="1" destOrd="0" presId="urn:microsoft.com/office/officeart/2005/8/layout/orgChart1"/>
    <dgm:cxn modelId="{87469546-AB03-4AE1-AE6B-5B78C73237CD}" type="presOf" srcId="{02771455-AA62-4DEF-8867-063761CDF7C5}" destId="{B7132992-BEDB-4069-8849-005F2FAEE512}" srcOrd="1" destOrd="0" presId="urn:microsoft.com/office/officeart/2005/8/layout/orgChart1"/>
    <dgm:cxn modelId="{D8AA4430-F9E9-42C6-87A8-C22C26CCCAFD}" type="presOf" srcId="{51DAF88D-04BA-4B25-9B5E-0CF4BC464CB5}" destId="{ED894FDE-2CB5-4846-B7B9-C654F9F432E1}" srcOrd="0" destOrd="0" presId="urn:microsoft.com/office/officeart/2005/8/layout/orgChart1"/>
    <dgm:cxn modelId="{6519A356-1100-4199-B238-868C94974EF9}" type="presOf" srcId="{17B72076-8EA2-4BBC-9322-3FDB497CD2E3}" destId="{552CC123-D233-4747-BA3F-28CC7166AFDA}" srcOrd="0" destOrd="0" presId="urn:microsoft.com/office/officeart/2005/8/layout/orgChart1"/>
    <dgm:cxn modelId="{79D47A3B-C346-494E-B453-BBF0A6D18056}" type="presOf" srcId="{3AA24459-14F8-415A-B896-7F5B18956559}" destId="{815B5EAA-6C2B-4E8F-AD50-5FD22F1E85C4}" srcOrd="0" destOrd="0" presId="urn:microsoft.com/office/officeart/2005/8/layout/orgChart1"/>
    <dgm:cxn modelId="{01230B29-5575-4F74-806D-C967ADA8485D}" type="presOf" srcId="{962EF565-09C0-420B-9AFF-11786A2BA2D9}" destId="{43775F0E-8078-46CE-9097-DE233210E786}" srcOrd="1" destOrd="0" presId="urn:microsoft.com/office/officeart/2005/8/layout/orgChart1"/>
    <dgm:cxn modelId="{64C3B1F5-670B-425D-88F2-935AEB0FE604}" type="presOf" srcId="{962EF565-09C0-420B-9AFF-11786A2BA2D9}" destId="{CB1A4EAA-E56B-4F28-9F0C-AA59694A21F3}" srcOrd="0" destOrd="0" presId="urn:microsoft.com/office/officeart/2005/8/layout/orgChart1"/>
    <dgm:cxn modelId="{FF5AC78C-4C56-4017-9D23-E800AF10BB31}" type="presOf" srcId="{560EA556-B480-49E2-9567-B9FBF7ADC1E8}" destId="{60D16C70-927F-4898-A3F7-9693A4579829}" srcOrd="0" destOrd="0" presId="urn:microsoft.com/office/officeart/2005/8/layout/orgChart1"/>
    <dgm:cxn modelId="{BAAD4534-3019-440A-AC47-4A474552D738}" type="presOf" srcId="{C67FA3BB-EA4C-4479-994A-D27E04488094}" destId="{9E927A32-D441-40F9-AA72-4A366D3C3692}" srcOrd="0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B2983854-64A3-41F0-B10E-872170C2D612}" type="presOf" srcId="{C67FA3BB-EA4C-4479-994A-D27E04488094}" destId="{D9BB6511-BD20-4B35-AC6A-74686F28E597}" srcOrd="1" destOrd="0" presId="urn:microsoft.com/office/officeart/2005/8/layout/orgChart1"/>
    <dgm:cxn modelId="{DB8DAE61-8F1B-4C68-937A-90723B2DA6EE}" type="presParOf" srcId="{56F95A63-05A6-486D-90A4-48D17D135D76}" destId="{BE8F44C3-FB27-404A-999E-CA5FD5CD2AD2}" srcOrd="0" destOrd="0" presId="urn:microsoft.com/office/officeart/2005/8/layout/orgChart1"/>
    <dgm:cxn modelId="{A21F7A64-BAB9-4C31-8394-1A8B505F0DA9}" type="presParOf" srcId="{BE8F44C3-FB27-404A-999E-CA5FD5CD2AD2}" destId="{8EC6BA24-359C-4728-88AF-05DFE4EEAB47}" srcOrd="0" destOrd="0" presId="urn:microsoft.com/office/officeart/2005/8/layout/orgChart1"/>
    <dgm:cxn modelId="{610DCA1B-D682-4A77-9438-DDBAAE91D1E0}" type="presParOf" srcId="{8EC6BA24-359C-4728-88AF-05DFE4EEAB47}" destId="{CB1A4EAA-E56B-4F28-9F0C-AA59694A21F3}" srcOrd="0" destOrd="0" presId="urn:microsoft.com/office/officeart/2005/8/layout/orgChart1"/>
    <dgm:cxn modelId="{6666ED56-8B56-4910-9997-91679E1B63D5}" type="presParOf" srcId="{8EC6BA24-359C-4728-88AF-05DFE4EEAB47}" destId="{43775F0E-8078-46CE-9097-DE233210E786}" srcOrd="1" destOrd="0" presId="urn:microsoft.com/office/officeart/2005/8/layout/orgChart1"/>
    <dgm:cxn modelId="{B1652A9E-C8FB-4997-9337-8A44C4D29BD8}" type="presParOf" srcId="{BE8F44C3-FB27-404A-999E-CA5FD5CD2AD2}" destId="{8FC49C51-478F-4D85-9D89-301F7DB4EBA0}" srcOrd="1" destOrd="0" presId="urn:microsoft.com/office/officeart/2005/8/layout/orgChart1"/>
    <dgm:cxn modelId="{91958BB2-EFFF-4D36-A6F4-7EA6B76B6F30}" type="presParOf" srcId="{8FC49C51-478F-4D85-9D89-301F7DB4EBA0}" destId="{815B5EAA-6C2B-4E8F-AD50-5FD22F1E85C4}" srcOrd="0" destOrd="0" presId="urn:microsoft.com/office/officeart/2005/8/layout/orgChart1"/>
    <dgm:cxn modelId="{97B29CAE-A6F9-4E54-91EF-BA2E5C90FC23}" type="presParOf" srcId="{8FC49C51-478F-4D85-9D89-301F7DB4EBA0}" destId="{376BFDF7-0145-4CDA-AAE1-CBE6E6287318}" srcOrd="1" destOrd="0" presId="urn:microsoft.com/office/officeart/2005/8/layout/orgChart1"/>
    <dgm:cxn modelId="{2AC49C6C-F265-45C5-99ED-BCC3ABFEA483}" type="presParOf" srcId="{376BFDF7-0145-4CDA-AAE1-CBE6E6287318}" destId="{5C7B4F53-7586-4115-80D4-2A4F2A66D966}" srcOrd="0" destOrd="0" presId="urn:microsoft.com/office/officeart/2005/8/layout/orgChart1"/>
    <dgm:cxn modelId="{A9A93E94-0839-4DC3-99D7-578C590911C9}" type="presParOf" srcId="{5C7B4F53-7586-4115-80D4-2A4F2A66D966}" destId="{9E927A32-D441-40F9-AA72-4A366D3C3692}" srcOrd="0" destOrd="0" presId="urn:microsoft.com/office/officeart/2005/8/layout/orgChart1"/>
    <dgm:cxn modelId="{294C5A66-924D-4B7F-8149-E03C5DB0DB29}" type="presParOf" srcId="{5C7B4F53-7586-4115-80D4-2A4F2A66D966}" destId="{D9BB6511-BD20-4B35-AC6A-74686F28E597}" srcOrd="1" destOrd="0" presId="urn:microsoft.com/office/officeart/2005/8/layout/orgChart1"/>
    <dgm:cxn modelId="{6109798A-415E-4510-81C5-5894CE6B1341}" type="presParOf" srcId="{376BFDF7-0145-4CDA-AAE1-CBE6E6287318}" destId="{B9984167-1F0A-40CB-A428-5306574513DE}" srcOrd="1" destOrd="0" presId="urn:microsoft.com/office/officeart/2005/8/layout/orgChart1"/>
    <dgm:cxn modelId="{4E5EF25F-8816-40EE-A815-B5DCB6D1ECFB}" type="presParOf" srcId="{376BFDF7-0145-4CDA-AAE1-CBE6E6287318}" destId="{A67FC50F-A947-49E8-9574-28E9927BCF79}" srcOrd="2" destOrd="0" presId="urn:microsoft.com/office/officeart/2005/8/layout/orgChart1"/>
    <dgm:cxn modelId="{28525915-91E7-4435-BAA8-279F874C3C22}" type="presParOf" srcId="{8FC49C51-478F-4D85-9D89-301F7DB4EBA0}" destId="{552CC123-D233-4747-BA3F-28CC7166AFDA}" srcOrd="2" destOrd="0" presId="urn:microsoft.com/office/officeart/2005/8/layout/orgChart1"/>
    <dgm:cxn modelId="{A79CE41F-E49B-4DA1-96AD-FD5FC9683F21}" type="presParOf" srcId="{8FC49C51-478F-4D85-9D89-301F7DB4EBA0}" destId="{1AE80290-6E0F-49E9-9D46-C2DB28634C55}" srcOrd="3" destOrd="0" presId="urn:microsoft.com/office/officeart/2005/8/layout/orgChart1"/>
    <dgm:cxn modelId="{DAFBAD6E-6CEA-4269-96ED-2AE8138B447F}" type="presParOf" srcId="{1AE80290-6E0F-49E9-9D46-C2DB28634C55}" destId="{04053D62-E3E9-407F-8EA0-94561F6C9D01}" srcOrd="0" destOrd="0" presId="urn:microsoft.com/office/officeart/2005/8/layout/orgChart1"/>
    <dgm:cxn modelId="{715A8F27-9093-43D8-B415-9C1ED9D8DBEF}" type="presParOf" srcId="{04053D62-E3E9-407F-8EA0-94561F6C9D01}" destId="{FBFB7841-8D67-4C33-8D16-591A8E6BC105}" srcOrd="0" destOrd="0" presId="urn:microsoft.com/office/officeart/2005/8/layout/orgChart1"/>
    <dgm:cxn modelId="{0A446058-4AEB-46DE-AAA2-D9A6F60CF209}" type="presParOf" srcId="{04053D62-E3E9-407F-8EA0-94561F6C9D01}" destId="{B7132992-BEDB-4069-8849-005F2FAEE512}" srcOrd="1" destOrd="0" presId="urn:microsoft.com/office/officeart/2005/8/layout/orgChart1"/>
    <dgm:cxn modelId="{E7D52EFB-1671-40CA-8462-580C986143E0}" type="presParOf" srcId="{1AE80290-6E0F-49E9-9D46-C2DB28634C55}" destId="{6EE4C812-84A3-4958-8D5A-C0393BA87873}" srcOrd="1" destOrd="0" presId="urn:microsoft.com/office/officeart/2005/8/layout/orgChart1"/>
    <dgm:cxn modelId="{DCA96B18-5F43-4639-A6C6-DEC626B9884C}" type="presParOf" srcId="{1AE80290-6E0F-49E9-9D46-C2DB28634C55}" destId="{F77F58FF-E325-4214-8A77-FE26651C6E2B}" srcOrd="2" destOrd="0" presId="urn:microsoft.com/office/officeart/2005/8/layout/orgChart1"/>
    <dgm:cxn modelId="{F411B8CB-7F02-4DBE-A667-6135BBE3A11F}" type="presParOf" srcId="{8FC49C51-478F-4D85-9D89-301F7DB4EBA0}" destId="{ED894FDE-2CB5-4846-B7B9-C654F9F432E1}" srcOrd="4" destOrd="0" presId="urn:microsoft.com/office/officeart/2005/8/layout/orgChart1"/>
    <dgm:cxn modelId="{C69B68C1-606F-498C-A37C-D2FF36E81CC1}" type="presParOf" srcId="{8FC49C51-478F-4D85-9D89-301F7DB4EBA0}" destId="{03A9A67A-08EE-469D-9F2B-38F06ED7EEC4}" srcOrd="5" destOrd="0" presId="urn:microsoft.com/office/officeart/2005/8/layout/orgChart1"/>
    <dgm:cxn modelId="{47BA340B-F3E5-431F-85E7-C05229446244}" type="presParOf" srcId="{03A9A67A-08EE-469D-9F2B-38F06ED7EEC4}" destId="{C78CE3E8-2F4B-43AF-9C7A-E6D8843A93E6}" srcOrd="0" destOrd="0" presId="urn:microsoft.com/office/officeart/2005/8/layout/orgChart1"/>
    <dgm:cxn modelId="{FA289198-785F-4AC7-9D50-C719310A2ADB}" type="presParOf" srcId="{C78CE3E8-2F4B-43AF-9C7A-E6D8843A93E6}" destId="{60D16C70-927F-4898-A3F7-9693A4579829}" srcOrd="0" destOrd="0" presId="urn:microsoft.com/office/officeart/2005/8/layout/orgChart1"/>
    <dgm:cxn modelId="{AB7FC8B6-5019-439C-9AF4-7167A7D02DD2}" type="presParOf" srcId="{C78CE3E8-2F4B-43AF-9C7A-E6D8843A93E6}" destId="{EDFF62DD-BC01-43C3-A49B-8C82453777BE}" srcOrd="1" destOrd="0" presId="urn:microsoft.com/office/officeart/2005/8/layout/orgChart1"/>
    <dgm:cxn modelId="{5CCAAC18-FED2-4DEB-9D63-72CE6804882B}" type="presParOf" srcId="{03A9A67A-08EE-469D-9F2B-38F06ED7EEC4}" destId="{4BDBEF62-DD21-4754-9469-9833C611CB02}" srcOrd="1" destOrd="0" presId="urn:microsoft.com/office/officeart/2005/8/layout/orgChart1"/>
    <dgm:cxn modelId="{F56F2BFA-B244-466E-A1AF-323A76BFAA14}" type="presParOf" srcId="{03A9A67A-08EE-469D-9F2B-38F06ED7EEC4}" destId="{3E58D038-07B6-42A2-A7F6-0C9A7290AE08}" srcOrd="2" destOrd="0" presId="urn:microsoft.com/office/officeart/2005/8/layout/orgChart1"/>
    <dgm:cxn modelId="{6E5FDF38-87B9-4714-9EE6-EF75BE562765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94FDE-2CB5-4846-B7B9-C654F9F432E1}">
      <dsp:nvSpPr>
        <dsp:cNvPr id="0" name=""/>
        <dsp:cNvSpPr/>
      </dsp:nvSpPr>
      <dsp:spPr>
        <a:xfrm>
          <a:off x="3888432" y="2173536"/>
          <a:ext cx="2751094" cy="4774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8731"/>
              </a:lnTo>
              <a:lnTo>
                <a:pt x="2751094" y="238731"/>
              </a:lnTo>
              <a:lnTo>
                <a:pt x="2751094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2CC123-D233-4747-BA3F-28CC7166AFDA}">
      <dsp:nvSpPr>
        <dsp:cNvPr id="0" name=""/>
        <dsp:cNvSpPr/>
      </dsp:nvSpPr>
      <dsp:spPr>
        <a:xfrm>
          <a:off x="3842712" y="2173536"/>
          <a:ext cx="91440" cy="47746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5B5EAA-6C2B-4E8F-AD50-5FD22F1E85C4}">
      <dsp:nvSpPr>
        <dsp:cNvPr id="0" name=""/>
        <dsp:cNvSpPr/>
      </dsp:nvSpPr>
      <dsp:spPr>
        <a:xfrm>
          <a:off x="1137337" y="2173536"/>
          <a:ext cx="2751094" cy="477462"/>
        </a:xfrm>
        <a:custGeom>
          <a:avLst/>
          <a:gdLst/>
          <a:ahLst/>
          <a:cxnLst/>
          <a:rect l="0" t="0" r="0" b="0"/>
          <a:pathLst>
            <a:path>
              <a:moveTo>
                <a:pt x="2751094" y="0"/>
              </a:moveTo>
              <a:lnTo>
                <a:pt x="2751094" y="238731"/>
              </a:lnTo>
              <a:lnTo>
                <a:pt x="0" y="238731"/>
              </a:lnTo>
              <a:lnTo>
                <a:pt x="0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1A4EAA-E56B-4F28-9F0C-AA59694A21F3}">
      <dsp:nvSpPr>
        <dsp:cNvPr id="0" name=""/>
        <dsp:cNvSpPr/>
      </dsp:nvSpPr>
      <dsp:spPr>
        <a:xfrm>
          <a:off x="2751616" y="1036720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solidFill>
                <a:schemeClr val="tx1"/>
              </a:solidFill>
            </a:rPr>
            <a:t>Dechové nástroje</a:t>
          </a:r>
          <a:endParaRPr lang="cs-CZ" sz="3800" kern="1200" dirty="0">
            <a:solidFill>
              <a:schemeClr val="tx1"/>
            </a:solidFill>
          </a:endParaRPr>
        </a:p>
      </dsp:txBody>
      <dsp:txXfrm>
        <a:off x="2751616" y="1036720"/>
        <a:ext cx="2273631" cy="1136815"/>
      </dsp:txXfrm>
    </dsp:sp>
    <dsp:sp modelId="{9E927A32-D441-40F9-AA72-4A366D3C3692}">
      <dsp:nvSpPr>
        <dsp:cNvPr id="0" name=""/>
        <dsp:cNvSpPr/>
      </dsp:nvSpPr>
      <dsp:spPr>
        <a:xfrm>
          <a:off x="522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522" y="2650999"/>
        <a:ext cx="2273631" cy="1136815"/>
      </dsp:txXfrm>
    </dsp:sp>
    <dsp:sp modelId="{FBFB7841-8D67-4C33-8D16-591A8E6BC105}">
      <dsp:nvSpPr>
        <dsp:cNvPr id="0" name=""/>
        <dsp:cNvSpPr/>
      </dsp:nvSpPr>
      <dsp:spPr>
        <a:xfrm>
          <a:off x="2751616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2751616" y="2650999"/>
        <a:ext cx="2273631" cy="1136815"/>
      </dsp:txXfrm>
    </dsp:sp>
    <dsp:sp modelId="{60D16C70-927F-4898-A3F7-9693A4579829}">
      <dsp:nvSpPr>
        <dsp:cNvPr id="0" name=""/>
        <dsp:cNvSpPr/>
      </dsp:nvSpPr>
      <dsp:spPr>
        <a:xfrm>
          <a:off x="5502710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5502710" y="2650999"/>
        <a:ext cx="2273631" cy="11368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94FDE-2CB5-4846-B7B9-C654F9F432E1}">
      <dsp:nvSpPr>
        <dsp:cNvPr id="0" name=""/>
        <dsp:cNvSpPr/>
      </dsp:nvSpPr>
      <dsp:spPr>
        <a:xfrm>
          <a:off x="3888432" y="2173536"/>
          <a:ext cx="2751094" cy="4774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8731"/>
              </a:lnTo>
              <a:lnTo>
                <a:pt x="2751094" y="238731"/>
              </a:lnTo>
              <a:lnTo>
                <a:pt x="2751094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2CC123-D233-4747-BA3F-28CC7166AFDA}">
      <dsp:nvSpPr>
        <dsp:cNvPr id="0" name=""/>
        <dsp:cNvSpPr/>
      </dsp:nvSpPr>
      <dsp:spPr>
        <a:xfrm>
          <a:off x="3842712" y="2173536"/>
          <a:ext cx="91440" cy="47746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5B5EAA-6C2B-4E8F-AD50-5FD22F1E85C4}">
      <dsp:nvSpPr>
        <dsp:cNvPr id="0" name=""/>
        <dsp:cNvSpPr/>
      </dsp:nvSpPr>
      <dsp:spPr>
        <a:xfrm>
          <a:off x="1137337" y="2173536"/>
          <a:ext cx="2751094" cy="477462"/>
        </a:xfrm>
        <a:custGeom>
          <a:avLst/>
          <a:gdLst/>
          <a:ahLst/>
          <a:cxnLst/>
          <a:rect l="0" t="0" r="0" b="0"/>
          <a:pathLst>
            <a:path>
              <a:moveTo>
                <a:pt x="2751094" y="0"/>
              </a:moveTo>
              <a:lnTo>
                <a:pt x="2751094" y="238731"/>
              </a:lnTo>
              <a:lnTo>
                <a:pt x="0" y="238731"/>
              </a:lnTo>
              <a:lnTo>
                <a:pt x="0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1A4EAA-E56B-4F28-9F0C-AA59694A21F3}">
      <dsp:nvSpPr>
        <dsp:cNvPr id="0" name=""/>
        <dsp:cNvSpPr/>
      </dsp:nvSpPr>
      <dsp:spPr>
        <a:xfrm>
          <a:off x="2751616" y="1036720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solidFill>
                <a:schemeClr val="tx1"/>
              </a:solidFill>
            </a:rPr>
            <a:t>Dechové nástroje</a:t>
          </a:r>
          <a:endParaRPr lang="cs-CZ" sz="3800" kern="1200" dirty="0">
            <a:solidFill>
              <a:schemeClr val="tx1"/>
            </a:solidFill>
          </a:endParaRPr>
        </a:p>
      </dsp:txBody>
      <dsp:txXfrm>
        <a:off x="2751616" y="1036720"/>
        <a:ext cx="2273631" cy="1136815"/>
      </dsp:txXfrm>
    </dsp:sp>
    <dsp:sp modelId="{9E927A32-D441-40F9-AA72-4A366D3C3692}">
      <dsp:nvSpPr>
        <dsp:cNvPr id="0" name=""/>
        <dsp:cNvSpPr/>
      </dsp:nvSpPr>
      <dsp:spPr>
        <a:xfrm>
          <a:off x="522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b="1" kern="1200" dirty="0" smtClean="0">
              <a:solidFill>
                <a:schemeClr val="tx1"/>
              </a:solidFill>
            </a:rPr>
            <a:t>dřevěné</a:t>
          </a:r>
          <a:endParaRPr lang="cs-CZ" sz="3800" b="1" kern="1200" dirty="0">
            <a:solidFill>
              <a:schemeClr val="tx1"/>
            </a:solidFill>
          </a:endParaRPr>
        </a:p>
      </dsp:txBody>
      <dsp:txXfrm>
        <a:off x="522" y="2650999"/>
        <a:ext cx="2273631" cy="1136815"/>
      </dsp:txXfrm>
    </dsp:sp>
    <dsp:sp modelId="{FBFB7841-8D67-4C33-8D16-591A8E6BC105}">
      <dsp:nvSpPr>
        <dsp:cNvPr id="0" name=""/>
        <dsp:cNvSpPr/>
      </dsp:nvSpPr>
      <dsp:spPr>
        <a:xfrm>
          <a:off x="2751616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2751616" y="2650999"/>
        <a:ext cx="2273631" cy="1136815"/>
      </dsp:txXfrm>
    </dsp:sp>
    <dsp:sp modelId="{60D16C70-927F-4898-A3F7-9693A4579829}">
      <dsp:nvSpPr>
        <dsp:cNvPr id="0" name=""/>
        <dsp:cNvSpPr/>
      </dsp:nvSpPr>
      <dsp:spPr>
        <a:xfrm>
          <a:off x="5502710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5502710" y="2650999"/>
        <a:ext cx="2273631" cy="11368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25BC7-8B80-4A7F-9049-A387DD636112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094CC7-07FD-45DE-BC5C-EECA3780B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481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-FIEhvkxoek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vS_R4vWfPU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SIFcNZ70E0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_FXoyr_FyFw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Evx4T5XsrA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agpipe_simple_type.jpg?uselang=cs" TargetMode="External"/><Relationship Id="rId3" Type="http://schemas.openxmlformats.org/officeDocument/2006/relationships/hyperlink" Target="http://commons.wikimedia.org/wiki/File:PianoAccordeon.jpg?uselang=cs" TargetMode="External"/><Relationship Id="rId7" Type="http://schemas.openxmlformats.org/officeDocument/2006/relationships/hyperlink" Target="http://commons.wikimedia.org/wiki/File:OrgueAtlanticCityConventionAll.jpg?uselang=cs" TargetMode="External"/><Relationship Id="rId2" Type="http://schemas.openxmlformats.org/officeDocument/2006/relationships/hyperlink" Target="http://commons.wikimedia.org/wiki/File:16-hole_chrom_10-hole_diatonic.jpg?uselang=cs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ommons.wikimedia.org/wiki/File:OrgueCadixChamade.jpg?uselang=cs" TargetMode="External"/><Relationship Id="rId5" Type="http://schemas.openxmlformats.org/officeDocument/2006/relationships/hyperlink" Target="http://commons.wikimedia.org/wiki/File:Frankfurt_Katharinenkirche_Orgelprospekt_1990.jpg?uselang=cs" TargetMode="External"/><Relationship Id="rId4" Type="http://schemas.openxmlformats.org/officeDocument/2006/relationships/hyperlink" Target="http://commons.wikimedia.org/wiki/File:Accord%C3%A9on_diatonique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VY_32_INOVACE_08_25_Vícehlasé dechové nástroje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výchova/Hudební nástroje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smtClean="0"/>
              <a:t>list:</a:t>
            </a:r>
            <a:r>
              <a:rPr lang="cs-CZ" sz="1700"/>
              <a:t> </a:t>
            </a:r>
            <a:r>
              <a:rPr lang="cs-CZ" sz="170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</a:t>
            </a:r>
            <a:r>
              <a:rPr lang="cs-CZ" sz="1700" dirty="0"/>
              <a:t>: Žáci se seznámí s rozdělením hudebních nástrojů. Poznají a poslechnou si </a:t>
            </a:r>
            <a:r>
              <a:rPr lang="cs-CZ" sz="1700" dirty="0" smtClean="0"/>
              <a:t>vícehlasé dechové </a:t>
            </a:r>
            <a:r>
              <a:rPr lang="cs-CZ" sz="1700" dirty="0"/>
              <a:t>nástroje.</a:t>
            </a:r>
            <a:r>
              <a:rPr lang="cs-CZ" sz="1700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16.11.2012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Vícehlasé dechové nástroje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Strunné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Dechové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Bicí </a:t>
            </a:r>
            <a:endParaRPr lang="cs-CZ" dirty="0"/>
          </a:p>
        </p:txBody>
      </p:sp>
      <p:pic>
        <p:nvPicPr>
          <p:cNvPr id="1026" name="Picture 2" descr="C:\Documents and Settings\Monc a\Local Settings\Temporary Internet Files\Content.IE5\SB8UIX2O\MP9004486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92288" y="1628800"/>
            <a:ext cx="6012160" cy="5373216"/>
          </a:xfrm>
          <a:prstGeom prst="teardrop">
            <a:avLst/>
          </a:prstGeom>
          <a:noFill/>
          <a:effectLst>
            <a:softEdge rad="317500"/>
          </a:effectLst>
        </p:spPr>
      </p:pic>
      <p:sp>
        <p:nvSpPr>
          <p:cNvPr id="5" name="TextovéPole 4"/>
          <p:cNvSpPr txBox="1"/>
          <p:nvPr/>
        </p:nvSpPr>
        <p:spPr>
          <a:xfrm>
            <a:off x="6876256" y="6453336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Dechové nástroje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755576" y="1844824"/>
            <a:ext cx="7776864" cy="129614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 těchto nástrojů vzniká zvuk pomocí vzduchu.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Dechové nástroje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755576" y="1844824"/>
            <a:ext cx="7776864" cy="129614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 těchto nástrojů vzniká zvuk pomocí vzduchu.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755576" y="3573016"/>
            <a:ext cx="7776864" cy="136815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Dechové nástroje dělíme podle toho, z kterého materiálu jsou vyrobeny.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100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Dechové nástroje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755576" y="1844824"/>
            <a:ext cx="7776864" cy="129614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 těchto nástrojů vzniká zvuk pomocí vzduchu.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755576" y="3573016"/>
            <a:ext cx="7776864" cy="136815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Dechové nástroje dělíme podle toho, z kterého materiálu jsou vyrobeny.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827584" y="5373216"/>
            <a:ext cx="7776864" cy="136815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Zvláštní skupinou jsou vícehlasé dechové nástroje.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Nespojuje je materiál, ze kterého jsou vyrobeny,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ale to, že jsou schopny zahrát více tónů najednou. 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100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dechových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67037915"/>
              </p:ext>
            </p:extLst>
          </p:nvPr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dechových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71408831"/>
              </p:ext>
            </p:extLst>
          </p:nvPr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2991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dechových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560865137"/>
              </p:ext>
            </p:extLst>
          </p:nvPr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2991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dechových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2991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Vícehlasé dechové nástroje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395536" y="1556792"/>
            <a:ext cx="6840760" cy="4653136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Tyto nástroje mohou zahrát i několik tónů najednou.</a:t>
            </a:r>
            <a:endParaRPr lang="cs-CZ" b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Vícehlasé dechové nástroje</a:t>
            </a:r>
            <a:endParaRPr lang="cs-CZ" dirty="0"/>
          </a:p>
        </p:txBody>
      </p:sp>
      <p:pic>
        <p:nvPicPr>
          <p:cNvPr id="1026" name="Picture 2" descr="http://upload.wikimedia.org/wikipedia/commons/e/ec/16-hole_chrom_10-hole_diaton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23940" y="2420888"/>
            <a:ext cx="4868540" cy="364980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211960" y="2564904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844824"/>
            <a:ext cx="27142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Foukací harmonika</a:t>
            </a:r>
            <a:endParaRPr lang="cs-CZ" sz="2400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Vícehlasé dechové nástroje</a:t>
            </a:r>
            <a:endParaRPr lang="cs-CZ" dirty="0"/>
          </a:p>
        </p:txBody>
      </p:sp>
      <p:pic>
        <p:nvPicPr>
          <p:cNvPr id="1026" name="Picture 2" descr="http://upload.wikimedia.org/wikipedia/commons/e/ec/16-hole_chrom_10-hole_diaton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23940" y="2420888"/>
            <a:ext cx="4868540" cy="364980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211960" y="2564904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844824"/>
            <a:ext cx="27142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Foukací harmonika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492896"/>
            <a:ext cx="390254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Nástroj zní, když do něj hráč fouká, </a:t>
            </a:r>
          </a:p>
          <a:p>
            <a:r>
              <a:rPr lang="cs-CZ" dirty="0" smtClean="0"/>
              <a:t>nebo když přes něj vzduch nasává.</a:t>
            </a:r>
          </a:p>
          <a:p>
            <a:endParaRPr lang="cs-CZ" dirty="0" smtClean="0"/>
          </a:p>
          <a:p>
            <a:r>
              <a:rPr lang="cs-CZ" dirty="0" smtClean="0"/>
              <a:t>Nástroj je typický pro country, blues,</a:t>
            </a:r>
          </a:p>
          <a:p>
            <a:r>
              <a:rPr lang="cs-CZ" dirty="0" smtClean="0"/>
              <a:t>jazz, folk.</a:t>
            </a:r>
          </a:p>
          <a:p>
            <a:endParaRPr lang="cs-CZ" dirty="0" smtClean="0"/>
          </a:p>
          <a:p>
            <a:r>
              <a:rPr lang="cs-CZ" dirty="0" smtClean="0"/>
              <a:t>Téměř se nevyskytuje v klasické hudbě.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32296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Vícehlasé dechové nástroje</a:t>
            </a:r>
            <a:endParaRPr lang="cs-CZ" dirty="0"/>
          </a:p>
        </p:txBody>
      </p:sp>
      <p:pic>
        <p:nvPicPr>
          <p:cNvPr id="1026" name="Picture 2" descr="http://upload.wikimedia.org/wikipedia/commons/e/ec/16-hole_chrom_10-hole_diaton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23940" y="2420888"/>
            <a:ext cx="4868540" cy="364980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211960" y="2564904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844824"/>
            <a:ext cx="27142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Foukací harmonika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492896"/>
            <a:ext cx="390254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Nástroj zní, když do něj hráč fouká, </a:t>
            </a:r>
          </a:p>
          <a:p>
            <a:r>
              <a:rPr lang="cs-CZ" dirty="0" smtClean="0"/>
              <a:t>nebo když přes něj vzduch nasává.</a:t>
            </a:r>
          </a:p>
          <a:p>
            <a:endParaRPr lang="cs-CZ" dirty="0" smtClean="0"/>
          </a:p>
          <a:p>
            <a:r>
              <a:rPr lang="cs-CZ" dirty="0" smtClean="0"/>
              <a:t>Nástroj je typický pro country, blues,</a:t>
            </a:r>
          </a:p>
          <a:p>
            <a:r>
              <a:rPr lang="cs-CZ" dirty="0" smtClean="0"/>
              <a:t>jazz, folk.</a:t>
            </a:r>
          </a:p>
          <a:p>
            <a:endParaRPr lang="cs-CZ" dirty="0" smtClean="0"/>
          </a:p>
          <a:p>
            <a:r>
              <a:rPr lang="cs-CZ" dirty="0" smtClean="0"/>
              <a:t>Téměř se nevyskytuje v klasické hudbě.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5602014"/>
            <a:ext cx="474085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?v=-</a:t>
            </a:r>
            <a:r>
              <a:rPr lang="cs-CZ" dirty="0" err="1" smtClean="0">
                <a:hlinkClick r:id="rId3"/>
              </a:rPr>
              <a:t>FIEhvkxoek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32296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Vícehlasé dechové nástroje</a:t>
            </a:r>
            <a:endParaRPr lang="cs-CZ" dirty="0"/>
          </a:p>
        </p:txBody>
      </p:sp>
      <p:pic>
        <p:nvPicPr>
          <p:cNvPr id="20482" name="Picture 2" descr="http://upload.wikimedia.org/wikipedia/commons/1/1b/PianoAccorde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204864"/>
            <a:ext cx="5295248" cy="44418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23528" y="1700808"/>
            <a:ext cx="39163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Tahací harmonika klávesová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12360" y="6309320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Vícehlasé dechové nástroje</a:t>
            </a:r>
            <a:endParaRPr lang="cs-CZ" dirty="0"/>
          </a:p>
        </p:txBody>
      </p:sp>
      <p:pic>
        <p:nvPicPr>
          <p:cNvPr id="20482" name="Picture 2" descr="http://upload.wikimedia.org/wikipedia/commons/1/1b/PianoAccorde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204864"/>
            <a:ext cx="5295248" cy="44418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23528" y="1700808"/>
            <a:ext cx="39163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Tahací harmonika klávesová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12360" y="6309320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2708920"/>
            <a:ext cx="29947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Měchem je stlačován vzduch.</a:t>
            </a:r>
          </a:p>
          <a:p>
            <a:r>
              <a:rPr lang="cs-CZ" dirty="0" smtClean="0"/>
              <a:t>Bílé a černé klapky odpovídají</a:t>
            </a:r>
          </a:p>
          <a:p>
            <a:r>
              <a:rPr lang="cs-CZ" dirty="0" smtClean="0"/>
              <a:t>klapkám klavíru.</a:t>
            </a:r>
          </a:p>
          <a:p>
            <a:r>
              <a:rPr lang="cs-CZ" dirty="0" smtClean="0"/>
              <a:t>Jiný název: </a:t>
            </a:r>
            <a:r>
              <a:rPr lang="cs-CZ" b="1" dirty="0" smtClean="0"/>
              <a:t>akordeon.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831309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Vícehlasé dechové nástroje</a:t>
            </a:r>
            <a:endParaRPr lang="cs-CZ" dirty="0"/>
          </a:p>
        </p:txBody>
      </p:sp>
      <p:pic>
        <p:nvPicPr>
          <p:cNvPr id="20482" name="Picture 2" descr="http://upload.wikimedia.org/wikipedia/commons/1/1b/PianoAccorde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204864"/>
            <a:ext cx="5295248" cy="44418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23528" y="1700808"/>
            <a:ext cx="39163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Tahací harmonika klávesová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12360" y="6309320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602014"/>
            <a:ext cx="49300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</a:t>
            </a:r>
            <a:r>
              <a:rPr lang="cs-CZ" dirty="0" err="1" smtClean="0">
                <a:hlinkClick r:id="rId3"/>
              </a:rPr>
              <a:t>svS</a:t>
            </a:r>
            <a:r>
              <a:rPr lang="cs-CZ" dirty="0" smtClean="0">
                <a:hlinkClick r:id="rId3"/>
              </a:rPr>
              <a:t>_R4vWfPU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2708920"/>
            <a:ext cx="29947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Měchem je stlačován vzduch.</a:t>
            </a:r>
          </a:p>
          <a:p>
            <a:r>
              <a:rPr lang="cs-CZ" dirty="0" smtClean="0"/>
              <a:t>Bílé a černé klapky odpovídají</a:t>
            </a:r>
          </a:p>
          <a:p>
            <a:r>
              <a:rPr lang="cs-CZ" dirty="0" smtClean="0"/>
              <a:t>klapkám klavíru.</a:t>
            </a:r>
          </a:p>
          <a:p>
            <a:r>
              <a:rPr lang="cs-CZ" dirty="0" smtClean="0"/>
              <a:t>Jiný název: </a:t>
            </a:r>
            <a:r>
              <a:rPr lang="cs-CZ" b="1" dirty="0" smtClean="0"/>
              <a:t>akordeon.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831309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Vícehlasé dechové nástroje</a:t>
            </a:r>
            <a:endParaRPr lang="cs-CZ" dirty="0"/>
          </a:p>
        </p:txBody>
      </p:sp>
      <p:pic>
        <p:nvPicPr>
          <p:cNvPr id="21506" name="Picture 2" descr="http://upload.wikimedia.org/wikipedia/commons/d/d5/Accord%C3%A9on_diatoniq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772816"/>
            <a:ext cx="5126368" cy="478966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516216" y="1844824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440" y="1700808"/>
            <a:ext cx="39920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Tahací harmonika knoflíková</a:t>
            </a:r>
            <a:endParaRPr lang="cs-CZ" sz="2400" b="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Vícehlasé dechové nástroje</a:t>
            </a:r>
            <a:endParaRPr lang="cs-CZ" dirty="0"/>
          </a:p>
        </p:txBody>
      </p:sp>
      <p:pic>
        <p:nvPicPr>
          <p:cNvPr id="21506" name="Picture 2" descr="http://upload.wikimedia.org/wikipedia/commons/d/d5/Accord%C3%A9on_diatoniq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772816"/>
            <a:ext cx="5126368" cy="478966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516216" y="1844824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440" y="1700808"/>
            <a:ext cx="39920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Tahací harmonika knoflíková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564904"/>
            <a:ext cx="378372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Místo bílých a černých klapek má</a:t>
            </a:r>
          </a:p>
          <a:p>
            <a:r>
              <a:rPr lang="cs-CZ" dirty="0" smtClean="0"/>
              <a:t>melodické knoflíky.</a:t>
            </a:r>
          </a:p>
          <a:p>
            <a:r>
              <a:rPr lang="cs-CZ" dirty="0" smtClean="0"/>
              <a:t>Styl hraní je totožný jako u harmoniky</a:t>
            </a:r>
          </a:p>
          <a:p>
            <a:r>
              <a:rPr lang="cs-CZ" dirty="0" smtClean="0"/>
              <a:t>klávesové.</a:t>
            </a:r>
          </a:p>
          <a:p>
            <a:r>
              <a:rPr lang="cs-CZ" dirty="0" smtClean="0"/>
              <a:t>Jiný název: </a:t>
            </a:r>
            <a:r>
              <a:rPr lang="cs-CZ" b="1" dirty="0" smtClean="0"/>
              <a:t>akordeon.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47144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Vícehlasé dechové nástroje</a:t>
            </a:r>
            <a:endParaRPr lang="cs-CZ" dirty="0"/>
          </a:p>
        </p:txBody>
      </p:sp>
      <p:pic>
        <p:nvPicPr>
          <p:cNvPr id="21506" name="Picture 2" descr="http://upload.wikimedia.org/wikipedia/commons/d/d5/Accord%C3%A9on_diatoniq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772816"/>
            <a:ext cx="5126368" cy="478966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516216" y="1844824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440" y="1700808"/>
            <a:ext cx="39920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Tahací harmonika knoflíková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564904"/>
            <a:ext cx="378372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Místo bílých a černých klapek má</a:t>
            </a:r>
          </a:p>
          <a:p>
            <a:r>
              <a:rPr lang="cs-CZ" dirty="0" smtClean="0"/>
              <a:t>melodické knoflíky.</a:t>
            </a:r>
          </a:p>
          <a:p>
            <a:r>
              <a:rPr lang="cs-CZ" dirty="0" smtClean="0"/>
              <a:t>Styl hraní je totožný jako u harmoniky</a:t>
            </a:r>
          </a:p>
          <a:p>
            <a:r>
              <a:rPr lang="cs-CZ" dirty="0" smtClean="0"/>
              <a:t>klávesové.</a:t>
            </a:r>
          </a:p>
          <a:p>
            <a:r>
              <a:rPr lang="cs-CZ" dirty="0" smtClean="0"/>
              <a:t>Jiný název: </a:t>
            </a:r>
            <a:r>
              <a:rPr lang="cs-CZ" b="1" dirty="0" smtClean="0"/>
              <a:t>akordeon.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496" y="5757063"/>
            <a:ext cx="48466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?v=hSIFcNZ70E0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7144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Vícehlasé dechové nástroje</a:t>
            </a:r>
            <a:endParaRPr lang="cs-CZ" dirty="0"/>
          </a:p>
        </p:txBody>
      </p:sp>
      <p:pic>
        <p:nvPicPr>
          <p:cNvPr id="22530" name="Picture 2" descr="http://upload.wikimedia.org/wikipedia/commons/2/28/Frankfurt_Katharinenkirche_Orgelprospekt_199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628799"/>
            <a:ext cx="4392767" cy="505968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95536" y="1772816"/>
            <a:ext cx="13067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Varhany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1556792"/>
            <a:ext cx="805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 </a:t>
            </a:r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Vícehlasé dechové nástroje</a:t>
            </a:r>
            <a:endParaRPr lang="cs-CZ" dirty="0"/>
          </a:p>
        </p:txBody>
      </p:sp>
      <p:pic>
        <p:nvPicPr>
          <p:cNvPr id="22530" name="Picture 2" descr="http://upload.wikimedia.org/wikipedia/commons/2/28/Frankfurt_Katharinenkirche_Orgelprospekt_199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628799"/>
            <a:ext cx="4392767" cy="505968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95536" y="1772816"/>
            <a:ext cx="13067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Varhany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1556792"/>
            <a:ext cx="805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4471952"/>
            <a:ext cx="467660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Jsou největším a nejsložitějším hudebním</a:t>
            </a:r>
          </a:p>
          <a:p>
            <a:r>
              <a:rPr lang="cs-CZ" dirty="0" smtClean="0"/>
              <a:t>nástrojem.</a:t>
            </a:r>
          </a:p>
          <a:p>
            <a:r>
              <a:rPr lang="cs-CZ" dirty="0" smtClean="0"/>
              <a:t>Najdeme je v kostelích, chrámech, katedrálách.</a:t>
            </a:r>
          </a:p>
          <a:p>
            <a:r>
              <a:rPr lang="cs-CZ" dirty="0" smtClean="0"/>
              <a:t>Vzduch se vhání měchem do píšťal, které tvoří</a:t>
            </a:r>
          </a:p>
          <a:p>
            <a:r>
              <a:rPr lang="cs-CZ" dirty="0" smtClean="0"/>
              <a:t>největší část nástroje.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65186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Největší hudební nástroj</a:t>
            </a:r>
            <a:endParaRPr lang="cs-CZ" dirty="0"/>
          </a:p>
        </p:txBody>
      </p:sp>
      <p:pic>
        <p:nvPicPr>
          <p:cNvPr id="23554" name="Picture 2" descr="http://upload.wikimedia.org/wikipedia/commons/1/16/OrgueCadixChama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2311102"/>
            <a:ext cx="5724525" cy="428625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851920" y="1772816"/>
            <a:ext cx="1523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Píšťaly varhan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2160" y="5661248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Největší hudební nástroj</a:t>
            </a:r>
            <a:endParaRPr lang="cs-CZ" dirty="0"/>
          </a:p>
        </p:txBody>
      </p:sp>
      <p:pic>
        <p:nvPicPr>
          <p:cNvPr id="25602" name="Picture 2" descr="http://upload.wikimedia.org/wikipedia/commons/3/31/OrgueAtlanticCityConvention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2297385"/>
            <a:ext cx="4229100" cy="437197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923928" y="1700808"/>
            <a:ext cx="1779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Hrací stůl varhan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6093296"/>
            <a:ext cx="794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4388911"/>
            <a:ext cx="486107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?v=_</a:t>
            </a:r>
            <a:r>
              <a:rPr lang="cs-CZ" dirty="0" err="1" smtClean="0">
                <a:hlinkClick r:id="rId3"/>
              </a:rPr>
              <a:t>FXoyr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FyFw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Vícehlasé dechové nástroje</a:t>
            </a:r>
            <a:endParaRPr lang="cs-CZ" dirty="0"/>
          </a:p>
        </p:txBody>
      </p:sp>
      <p:pic>
        <p:nvPicPr>
          <p:cNvPr id="26626" name="Picture 2" descr="http://upload.wikimedia.org/wikipedia/commons/8/8a/Bagpipe_simple_typ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628800"/>
            <a:ext cx="3193926" cy="50763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95536" y="1916832"/>
            <a:ext cx="894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Dudy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6165304"/>
            <a:ext cx="813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 </a:t>
            </a:r>
            <a:endParaRPr lang="cs-CZ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Vícehlasé dechové nástroje</a:t>
            </a:r>
            <a:endParaRPr lang="cs-CZ" dirty="0"/>
          </a:p>
        </p:txBody>
      </p:sp>
      <p:pic>
        <p:nvPicPr>
          <p:cNvPr id="26626" name="Picture 2" descr="http://upload.wikimedia.org/wikipedia/commons/8/8a/Bagpipe_simple_typ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628800"/>
            <a:ext cx="3193926" cy="50763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95536" y="1916832"/>
            <a:ext cx="894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Dudy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6165304"/>
            <a:ext cx="813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636912"/>
            <a:ext cx="52751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Starý lidový nástroj.</a:t>
            </a:r>
          </a:p>
          <a:p>
            <a:r>
              <a:rPr lang="cs-CZ" dirty="0" smtClean="0"/>
              <a:t>Vzduch se pumpuje pomocí měchu.</a:t>
            </a:r>
          </a:p>
          <a:p>
            <a:r>
              <a:rPr lang="cs-CZ" dirty="0" smtClean="0"/>
              <a:t>Skotské dudy se liší, vhání se do nich vzduch také ústy.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93153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Vícehlasé dechové nástroje</a:t>
            </a:r>
            <a:endParaRPr lang="cs-CZ" dirty="0"/>
          </a:p>
        </p:txBody>
      </p:sp>
      <p:pic>
        <p:nvPicPr>
          <p:cNvPr id="26626" name="Picture 2" descr="http://upload.wikimedia.org/wikipedia/commons/8/8a/Bagpipe_simple_typ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628800"/>
            <a:ext cx="3193926" cy="50763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95536" y="1916832"/>
            <a:ext cx="894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Dudy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6165304"/>
            <a:ext cx="813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636912"/>
            <a:ext cx="52751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Starý lidový nástroj.</a:t>
            </a:r>
          </a:p>
          <a:p>
            <a:r>
              <a:rPr lang="cs-CZ" dirty="0" smtClean="0"/>
              <a:t>Vzduch se pumpuje pomocí měchu.</a:t>
            </a:r>
          </a:p>
          <a:p>
            <a:r>
              <a:rPr lang="cs-CZ" dirty="0" smtClean="0"/>
              <a:t>Skotské dudy se liší, vhání se do nich vzduch také ústy.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4725144"/>
            <a:ext cx="479214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?v=tEvx4T5XsrA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93153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628800"/>
            <a:ext cx="11057964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 – Klipart Microsoft PowerPoint </a:t>
            </a:r>
          </a:p>
          <a:p>
            <a:r>
              <a:rPr lang="cs-CZ" dirty="0" smtClean="0"/>
              <a:t>Obr. 2 - </a:t>
            </a:r>
            <a:r>
              <a:rPr lang="cs-CZ" dirty="0">
                <a:hlinkClick r:id="rId2"/>
              </a:rPr>
              <a:t>http://commons.wikimedia.org/wiki/File:16-hole_chrom_10-hole_diatonic.jpg?uselang=cs</a:t>
            </a:r>
            <a:endParaRPr lang="cs-CZ" dirty="0" smtClean="0"/>
          </a:p>
          <a:p>
            <a:r>
              <a:rPr lang="cs-CZ" dirty="0" smtClean="0"/>
              <a:t>Obr. 3 - </a:t>
            </a:r>
            <a:r>
              <a:rPr lang="cs-CZ" dirty="0">
                <a:hlinkClick r:id="rId3"/>
              </a:rPr>
              <a:t>http://commons.wikimedia.org/wiki/File:PianoAccordeon.jpg?uselang=cs</a:t>
            </a:r>
            <a:endParaRPr lang="cs-CZ" dirty="0" smtClean="0"/>
          </a:p>
          <a:p>
            <a:r>
              <a:rPr lang="cs-CZ" dirty="0" smtClean="0"/>
              <a:t>Obr. 4 - </a:t>
            </a:r>
            <a:r>
              <a:rPr lang="cs-CZ" dirty="0">
                <a:hlinkClick r:id="rId4"/>
              </a:rPr>
              <a:t>http://commons.wikimedia.org/wiki/File:Accord%C3%A9on_diatonique.jpg?uselang=cs</a:t>
            </a:r>
            <a:endParaRPr lang="cs-CZ" dirty="0" smtClean="0"/>
          </a:p>
          <a:p>
            <a:r>
              <a:rPr lang="cs-CZ" dirty="0" smtClean="0"/>
              <a:t>Obr. 5 – </a:t>
            </a:r>
            <a:r>
              <a:rPr lang="cs-CZ" dirty="0">
                <a:hlinkClick r:id="rId5"/>
              </a:rPr>
              <a:t>http://commons.wikimedia.org/wiki/File:Frankfurt_Katharinenkirche_Orgelprospekt_1990.jpg?uselang=cs</a:t>
            </a:r>
            <a:endParaRPr lang="cs-CZ" dirty="0" smtClean="0"/>
          </a:p>
          <a:p>
            <a:r>
              <a:rPr lang="cs-CZ" dirty="0" smtClean="0"/>
              <a:t>Obr. 6 – </a:t>
            </a:r>
            <a:r>
              <a:rPr lang="cs-CZ" dirty="0">
                <a:hlinkClick r:id="rId6"/>
              </a:rPr>
              <a:t>http://commons.wikimedia.org/wiki/File:OrgueCadixChamade.jpg?uselang=cs</a:t>
            </a:r>
            <a:endParaRPr lang="cs-CZ" dirty="0" smtClean="0"/>
          </a:p>
          <a:p>
            <a:r>
              <a:rPr lang="cs-CZ" dirty="0" smtClean="0"/>
              <a:t>Obr. 7 - </a:t>
            </a:r>
            <a:r>
              <a:rPr lang="cs-CZ" dirty="0">
                <a:hlinkClick r:id="rId7"/>
              </a:rPr>
              <a:t>http://commons.wikimedia.org/wiki/File:OrgueAtlanticCityConventionAll.jpg?uselang=cs</a:t>
            </a:r>
            <a:endParaRPr lang="cs-CZ" dirty="0" smtClean="0"/>
          </a:p>
          <a:p>
            <a:r>
              <a:rPr lang="cs-CZ" dirty="0" smtClean="0"/>
              <a:t>Obr. 8 -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commons.wikimedia.org/wiki/File:Bagpipe_simple_type.jpg?uselang=cs</a:t>
            </a:r>
            <a:endParaRPr lang="cs-CZ" dirty="0" smtClean="0"/>
          </a:p>
          <a:p>
            <a:r>
              <a:rPr lang="cs-CZ" dirty="0" smtClean="0"/>
              <a:t>Odkazy byly vloženy dne 15.11.2012.</a:t>
            </a:r>
          </a:p>
          <a:p>
            <a:r>
              <a:rPr lang="cs-CZ" dirty="0" smtClean="0"/>
              <a:t>Není-li uvedeno jinak, </a:t>
            </a:r>
            <a:r>
              <a:rPr lang="cs-CZ" smtClean="0"/>
              <a:t>vlastní zdroje.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78</TotalTime>
  <Words>645</Words>
  <Application>Microsoft Office PowerPoint</Application>
  <PresentationFormat>Předvádění na obrazovce (4:3)</PresentationFormat>
  <Paragraphs>188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28</vt:i4>
      </vt:variant>
    </vt:vector>
  </HeadingPairs>
  <TitlesOfParts>
    <vt:vector size="30" baseType="lpstr">
      <vt:lpstr>Modul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Hudební nástroje</vt:lpstr>
      <vt:lpstr>Základní dělení</vt:lpstr>
      <vt:lpstr>Dechové nástroje</vt:lpstr>
      <vt:lpstr>Dechové nástroje</vt:lpstr>
      <vt:lpstr>Dechové nástroje</vt:lpstr>
      <vt:lpstr>Dělení dechových nástrojů</vt:lpstr>
      <vt:lpstr>Dělení dechových nástrojů</vt:lpstr>
      <vt:lpstr>Dělení dechových nástrojů</vt:lpstr>
      <vt:lpstr>Dělení dechových nástrojů</vt:lpstr>
      <vt:lpstr>Vícehlasé dechové nástroje</vt:lpstr>
      <vt:lpstr>Vícehlasé dechové nástroje</vt:lpstr>
      <vt:lpstr>Vícehlasé dechové nástroje</vt:lpstr>
      <vt:lpstr>Vícehlasé dechové nástroje</vt:lpstr>
      <vt:lpstr>Vícehlasé dechové nástroje</vt:lpstr>
      <vt:lpstr>Vícehlasé dechové nástroje</vt:lpstr>
      <vt:lpstr>Vícehlasé dechové nástroje</vt:lpstr>
      <vt:lpstr>Vícehlasé dechové nástroje</vt:lpstr>
      <vt:lpstr>Vícehlasé dechové nástroje</vt:lpstr>
      <vt:lpstr>Vícehlasé dechové nástroje</vt:lpstr>
      <vt:lpstr>Vícehlasé dechové nástroje</vt:lpstr>
      <vt:lpstr>Vícehlasé dechové nástroje</vt:lpstr>
      <vt:lpstr>Největší hudební nástroj</vt:lpstr>
      <vt:lpstr>Největší hudební nástroj</vt:lpstr>
      <vt:lpstr>Vícehlasé dechové nástroje</vt:lpstr>
      <vt:lpstr>Vícehlasé dechové nástroje</vt:lpstr>
      <vt:lpstr>Vícehlasé dechové nástroje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34</cp:revision>
  <dcterms:created xsi:type="dcterms:W3CDTF">2012-11-04T17:08:50Z</dcterms:created>
  <dcterms:modified xsi:type="dcterms:W3CDTF">2013-10-28T12:27:34Z</dcterms:modified>
</cp:coreProperties>
</file>