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nabízí 3 příklady na procvičování kalkulace přirážkové s použitím režijní přirážky.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15. Kalkulace přirážková pomocí režijní přirážky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příklady k procvičování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Vyrábíme 2 různé výrobky – A </a:t>
            </a:r>
            <a:r>
              <a:rPr lang="cs-CZ" dirty="0" err="1" smtClean="0"/>
              <a:t>a</a:t>
            </a:r>
            <a:r>
              <a:rPr lang="cs-CZ" dirty="0" smtClean="0"/>
              <a:t> B.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VR = 88.000,-		SR = 71.000,-	</a:t>
            </a:r>
          </a:p>
          <a:p>
            <a:r>
              <a:rPr lang="cs-CZ" dirty="0" smtClean="0"/>
              <a:t>ZR = 62.000,-		OR = 38.000,-</a:t>
            </a:r>
          </a:p>
          <a:p>
            <a:r>
              <a:rPr lang="cs-CZ" dirty="0" smtClean="0"/>
              <a:t>Rozvrhovou základnou pro VR a SR jsou celkové přímé mzdy,  pro ZR a OR celkový přímý materiál.</a:t>
            </a:r>
          </a:p>
          <a:p>
            <a:r>
              <a:rPr lang="cs-CZ" b="1" dirty="0" smtClean="0"/>
              <a:t>Jaká bude prodejní cena výrobků A </a:t>
            </a:r>
            <a:r>
              <a:rPr lang="cs-CZ" b="1" dirty="0" err="1" smtClean="0"/>
              <a:t>a</a:t>
            </a:r>
            <a:r>
              <a:rPr lang="cs-CZ" b="1" dirty="0" smtClean="0"/>
              <a:t> B?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071678"/>
          <a:ext cx="7643866" cy="1785950"/>
        </p:xfrm>
        <a:graphic>
          <a:graphicData uri="http://schemas.openxmlformats.org/drawingml/2006/table">
            <a:tbl>
              <a:tblPr/>
              <a:tblGrid>
                <a:gridCol w="2547402"/>
                <a:gridCol w="2548232"/>
                <a:gridCol w="2548232"/>
              </a:tblGrid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Plán výroby (ks)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25 000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32 000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Přímý materiál (Kč)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78,-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95,-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Přímé mzdy (Kč)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65,-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80,-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Zisk (% z ÚVNV)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13%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17%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 pekárně pečou vánočky a chléb.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Mzdový tarif je 60,-Kč/hod.</a:t>
            </a:r>
          </a:p>
          <a:p>
            <a:r>
              <a:rPr lang="cs-CZ" dirty="0" smtClean="0"/>
              <a:t>VR = 29.400,-		SR = 10.000,-	</a:t>
            </a:r>
          </a:p>
          <a:p>
            <a:r>
              <a:rPr lang="cs-CZ" dirty="0" smtClean="0"/>
              <a:t>ZR = 3.000,-		OR = 2.080,-</a:t>
            </a:r>
          </a:p>
          <a:p>
            <a:r>
              <a:rPr lang="cs-CZ" dirty="0" smtClean="0"/>
              <a:t>Rozvrhovou základnou pro všechny režie jsou celkové přímé mzdy.</a:t>
            </a:r>
          </a:p>
          <a:p>
            <a:r>
              <a:rPr lang="cs-CZ" b="1" dirty="0" smtClean="0"/>
              <a:t>Jaká bude prodejní cena vánočky a chleba?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596" y="2000240"/>
          <a:ext cx="7215237" cy="2214576"/>
        </p:xfrm>
        <a:graphic>
          <a:graphicData uri="http://schemas.openxmlformats.org/drawingml/2006/table">
            <a:tbl>
              <a:tblPr/>
              <a:tblGrid>
                <a:gridCol w="2404557"/>
                <a:gridCol w="2405340"/>
                <a:gridCol w="2405340"/>
              </a:tblGrid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Vánočka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Chléb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Plán výroby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8 500ks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15 000ks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Přímý materiál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20,-Kč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13,50Kč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Přímé mzdy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12min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3min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Ostatní přímý materiál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3,-Kč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-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Zisk (% z ÚVNV)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30%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15%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Vyrábíme 2 druhy rozdílných výrobků A </a:t>
            </a:r>
            <a:r>
              <a:rPr lang="cs-CZ" dirty="0" err="1" smtClean="0"/>
              <a:t>a</a:t>
            </a:r>
            <a:r>
              <a:rPr lang="cs-CZ" dirty="0" smtClean="0"/>
              <a:t> B, výrobků A 1 500ks a B 2 500ks. Určete prodejní cenu výrobků, víte-li, že:</a:t>
            </a:r>
          </a:p>
          <a:p>
            <a:r>
              <a:rPr lang="cs-CZ" dirty="0" smtClean="0"/>
              <a:t>Přímý materiál A: 1,5m (cena 180,-Kč/m), B: 2,5m (cena 280,-Kč/m)</a:t>
            </a:r>
          </a:p>
          <a:p>
            <a:r>
              <a:rPr lang="cs-CZ" dirty="0" smtClean="0"/>
              <a:t>Přímé mzdy 0,5hod pro výrobek A i B, mzdový tarif 80,-Kč/hod</a:t>
            </a:r>
          </a:p>
          <a:p>
            <a:r>
              <a:rPr lang="cs-CZ" dirty="0" smtClean="0"/>
              <a:t>VR = 106.000,-		SR = 84.000,-   rozvrhovou základnou jsou celkové přímé mzdy</a:t>
            </a:r>
          </a:p>
          <a:p>
            <a:r>
              <a:rPr lang="cs-CZ" dirty="0" smtClean="0"/>
              <a:t>ZR = 96.000,-		OR = 54.000,-   rozvrhovou základnou je celková přímý materiál</a:t>
            </a:r>
          </a:p>
          <a:p>
            <a:r>
              <a:rPr lang="cs-CZ" dirty="0" smtClean="0"/>
              <a:t>Zisk:výrobek A 20% z ÚVNV, výrobek B 25% z ÚVNV</a:t>
            </a:r>
          </a:p>
          <a:p>
            <a:r>
              <a:rPr lang="cs-CZ" b="1" dirty="0" smtClean="0"/>
              <a:t>Jaká bude prodejní cena výrobků A </a:t>
            </a:r>
            <a:r>
              <a:rPr lang="cs-CZ" b="1" dirty="0" err="1" smtClean="0"/>
              <a:t>a</a:t>
            </a:r>
            <a:r>
              <a:rPr lang="cs-CZ" b="1" dirty="0" smtClean="0"/>
              <a:t> B?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Příklad č. 1   A 166,16Kč, B  210,53Kč</a:t>
            </a:r>
          </a:p>
          <a:p>
            <a:r>
              <a:rPr lang="cs-CZ" dirty="0" smtClean="0"/>
              <a:t>Příklad č. 2   vánočka 50,22Kč, chléb  20,01Kč</a:t>
            </a:r>
          </a:p>
          <a:p>
            <a:r>
              <a:rPr lang="cs-CZ" dirty="0" smtClean="0"/>
              <a:t>Příklad č. 3   A 451,56Kč, B 1.045,28Kč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</TotalTime>
  <Words>237</Words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  15. Kalkulace přirážková pomocí režijní přirážky   příklady k procvičování</vt:lpstr>
      <vt:lpstr>Příklad č. 1</vt:lpstr>
      <vt:lpstr>Příklad č. 2</vt:lpstr>
      <vt:lpstr>Příklad č. 3</vt:lpstr>
      <vt:lpstr>Výsledky: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14. Kalkulace přirážková – pomocí režijní přirážky  – příklady k procvičování </dc:title>
  <dc:creator>Martina</dc:creator>
  <cp:lastModifiedBy>Rachota</cp:lastModifiedBy>
  <cp:revision>6</cp:revision>
  <dcterms:created xsi:type="dcterms:W3CDTF">2013-03-02T09:56:21Z</dcterms:created>
  <dcterms:modified xsi:type="dcterms:W3CDTF">2013-05-16T17:25:38Z</dcterms:modified>
</cp:coreProperties>
</file>