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6" r:id="rId4"/>
    <p:sldId id="257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nabízí příklad k procvičení kalkulace přirážkové s použitím režijní sazby.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18. Kalkulace přirážková s režijní sazbou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Příklad k procvičení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Strojírenský podnik vyrábí 2 druhy výrobků. Na kalkulační jednici – 1 kus – připadá přímý materiál v částce 2.520,-,-Kč a 1.460,-Kč.</a:t>
            </a:r>
          </a:p>
          <a:p>
            <a:r>
              <a:rPr lang="cs-CZ" dirty="0" smtClean="0"/>
              <a:t> Přímé mzdy jsou ve výši 480,-Kč a 310,-Kč.</a:t>
            </a:r>
          </a:p>
          <a:p>
            <a:r>
              <a:rPr lang="cs-CZ" dirty="0" smtClean="0"/>
              <a:t> Celková výrobní režie je rozpočtována částkou 570.000,-Kč. Rozvrhovou základnou je celkový počet strojových hodin, které mají být vynaloženy na 1 kus – 20 a 15. Plán výroby v kusech: 800 a 200. </a:t>
            </a:r>
          </a:p>
          <a:p>
            <a:r>
              <a:rPr lang="cs-CZ" dirty="0" smtClean="0"/>
              <a:t>Celková výše správní režie je 356.800,-Kč při rozvrhové základně celkové přímé mzdy.</a:t>
            </a:r>
          </a:p>
          <a:p>
            <a:r>
              <a:rPr lang="cs-CZ" dirty="0" smtClean="0"/>
              <a:t> Odbytové náklady na 1 kus se předpokládají ve výši 116,- a 82,-Kč na 1 kus.</a:t>
            </a:r>
          </a:p>
          <a:p>
            <a:r>
              <a:rPr lang="cs-CZ" dirty="0" smtClean="0"/>
              <a:t> Předpokládaný zisk je 9,75% a 9,8% z úplných vlastních nákladů.</a:t>
            </a:r>
          </a:p>
          <a:p>
            <a:r>
              <a:rPr lang="cs-CZ" smtClean="0"/>
              <a:t> </a:t>
            </a:r>
            <a:r>
              <a:rPr lang="cs-CZ" dirty="0" smtClean="0"/>
              <a:t>Určete prodejní cenu, provádí se </a:t>
            </a:r>
            <a:r>
              <a:rPr lang="cs-CZ" smtClean="0"/>
              <a:t>haléřové vyrovnání.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výrobek 4.500,-Kč, 2. výrobek 2.800,-Kč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vydání, nakladatelství Fortuna Praha, 1994, ISBN 80-7168-095-8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</TotalTime>
  <Words>291</Words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</vt:lpstr>
      <vt:lpstr>18. Kalkulace přirážková s režijní sazbou</vt:lpstr>
      <vt:lpstr>Příklad:</vt:lpstr>
      <vt:lpstr>Výsledek: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18. Kalkulace přirážková s režijní sazbou</dc:title>
  <dc:creator>Martina</dc:creator>
  <cp:lastModifiedBy>Rachota</cp:lastModifiedBy>
  <cp:revision>7</cp:revision>
  <dcterms:created xsi:type="dcterms:W3CDTF">2013-03-02T10:47:53Z</dcterms:created>
  <dcterms:modified xsi:type="dcterms:W3CDTF">2013-05-16T17:29:30Z</dcterms:modified>
</cp:coreProperties>
</file>