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8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1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54A1BA-04A1-48FC-B967-CD325C09D396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153713A-7831-4FCB-937A-CF85F998B70B}">
      <dgm:prSet phldrT="[Text]"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400" dirty="0" smtClean="0"/>
            <a:t>S rozvojem vícehlasu vzniká potřeba přesnější notace.</a:t>
          </a:r>
          <a:endParaRPr lang="cs-CZ" sz="2400" dirty="0"/>
        </a:p>
      </dgm:t>
    </dgm:pt>
    <dgm:pt modelId="{5912199D-9BD6-4FE7-8673-8BED90BA0C49}" type="parTrans" cxnId="{5597AFA9-0315-4127-B0C8-0E4919256697}">
      <dgm:prSet/>
      <dgm:spPr/>
      <dgm:t>
        <a:bodyPr/>
        <a:lstStyle/>
        <a:p>
          <a:endParaRPr lang="cs-CZ"/>
        </a:p>
      </dgm:t>
    </dgm:pt>
    <dgm:pt modelId="{314BE519-9C82-4522-84EB-400B72172E94}" type="sibTrans" cxnId="{5597AFA9-0315-4127-B0C8-0E4919256697}">
      <dgm:prSet/>
      <dgm:spPr/>
      <dgm:t>
        <a:bodyPr/>
        <a:lstStyle/>
        <a:p>
          <a:endParaRPr lang="cs-CZ"/>
        </a:p>
      </dgm:t>
    </dgm:pt>
    <dgm:pt modelId="{BD66F3AB-8A98-450A-84F9-8B94461494F7}">
      <dgm:prSet phldrT="[Text]"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 sz="2400" dirty="0"/>
        </a:p>
      </dgm:t>
    </dgm:pt>
    <dgm:pt modelId="{E4DAA573-1CA6-450A-A59E-8BA4C0CD3ED5}" type="parTrans" cxnId="{CB75D87B-9310-48FF-A3B0-C681935A94C0}">
      <dgm:prSet/>
      <dgm:spPr/>
      <dgm:t>
        <a:bodyPr/>
        <a:lstStyle/>
        <a:p>
          <a:endParaRPr lang="cs-CZ"/>
        </a:p>
      </dgm:t>
    </dgm:pt>
    <dgm:pt modelId="{9E47F3F4-E73D-49AA-8B35-4A762095F376}" type="sibTrans" cxnId="{CB75D87B-9310-48FF-A3B0-C681935A94C0}">
      <dgm:prSet/>
      <dgm:spPr/>
      <dgm:t>
        <a:bodyPr/>
        <a:lstStyle/>
        <a:p>
          <a:endParaRPr lang="cs-CZ"/>
        </a:p>
      </dgm:t>
    </dgm:pt>
    <dgm:pt modelId="{701FC611-A3E7-4BFD-94BD-54C277F7782A}">
      <dgm:prSet phldrT="[Text]"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 sz="2400" b="1" dirty="0"/>
        </a:p>
      </dgm:t>
    </dgm:pt>
    <dgm:pt modelId="{FF6C3115-88E6-409D-9796-398DF8AFC085}" type="sibTrans" cxnId="{C786468D-3CF5-444A-85BD-0374C46757A3}">
      <dgm:prSet/>
      <dgm:spPr/>
      <dgm:t>
        <a:bodyPr/>
        <a:lstStyle/>
        <a:p>
          <a:endParaRPr lang="cs-CZ"/>
        </a:p>
      </dgm:t>
    </dgm:pt>
    <dgm:pt modelId="{5A4594D4-FF14-445B-9676-16AEF2CF22DC}" type="parTrans" cxnId="{C786468D-3CF5-444A-85BD-0374C46757A3}">
      <dgm:prSet/>
      <dgm:spPr/>
      <dgm:t>
        <a:bodyPr/>
        <a:lstStyle/>
        <a:p>
          <a:endParaRPr lang="cs-CZ"/>
        </a:p>
      </dgm:t>
    </dgm:pt>
    <dgm:pt modelId="{BCEC5BEA-3BE7-4ED9-9CC3-46EA13B66033}">
      <dgm:prSet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/>
        </a:p>
      </dgm:t>
    </dgm:pt>
    <dgm:pt modelId="{F6E025DD-2A4A-4487-9CCF-1A535835F51B}" type="parTrans" cxnId="{50640BA5-2CCF-45E0-B533-9B058ADA63F9}">
      <dgm:prSet/>
      <dgm:spPr/>
      <dgm:t>
        <a:bodyPr/>
        <a:lstStyle/>
        <a:p>
          <a:endParaRPr lang="cs-CZ"/>
        </a:p>
      </dgm:t>
    </dgm:pt>
    <dgm:pt modelId="{66AD041D-36EA-44B3-B385-FB7550829711}" type="sibTrans" cxnId="{50640BA5-2CCF-45E0-B533-9B058ADA63F9}">
      <dgm:prSet/>
      <dgm:spPr/>
      <dgm:t>
        <a:bodyPr/>
        <a:lstStyle/>
        <a:p>
          <a:endParaRPr lang="cs-CZ"/>
        </a:p>
      </dgm:t>
    </dgm:pt>
    <dgm:pt modelId="{F41330BA-FE53-403F-88AE-845D68FFB02A}" type="pres">
      <dgm:prSet presAssocID="{4954A1BA-04A1-48FC-B967-CD325C09D396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231CABE-3852-4A59-9FC9-C3F4769043DC}" type="pres">
      <dgm:prSet presAssocID="{1153713A-7831-4FCB-937A-CF85F998B70B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0762A8-B5D1-49C8-A180-0C72E4B8C6A2}" type="pres">
      <dgm:prSet presAssocID="{314BE519-9C82-4522-84EB-400B72172E94}" presName="sibTrans" presStyleCnt="0"/>
      <dgm:spPr/>
    </dgm:pt>
    <dgm:pt modelId="{23D2C9B9-5051-490E-AAE7-1487EC1F6308}" type="pres">
      <dgm:prSet presAssocID="{BCEC5BEA-3BE7-4ED9-9CC3-46EA13B66033}" presName="node" presStyleLbl="node1" presStyleIdx="1" presStyleCnt="4" custLinFactX="200000" custLinFactNeighborX="249277" custLinFactNeighborY="-16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0B3A8F-2642-44EA-8EFD-7CE6F2CF8959}" type="pres">
      <dgm:prSet presAssocID="{66AD041D-36EA-44B3-B385-FB7550829711}" presName="sibTrans" presStyleCnt="0"/>
      <dgm:spPr/>
    </dgm:pt>
    <dgm:pt modelId="{F45D2E14-3FE7-4020-BCEF-3938EF773876}" type="pres">
      <dgm:prSet presAssocID="{701FC611-A3E7-4BFD-94BD-54C277F7782A}" presName="node" presStyleLbl="node1" presStyleIdx="2" presStyleCnt="4" custLinFactX="-100000" custLinFactNeighborX="-100960" custLinFactNeighborY="-2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0F0F01-692F-47A7-B6B1-B04F9C47E106}" type="pres">
      <dgm:prSet presAssocID="{FF6C3115-88E6-409D-9796-398DF8AFC085}" presName="sibTrans" presStyleCnt="0"/>
      <dgm:spPr/>
    </dgm:pt>
    <dgm:pt modelId="{4E87A9AA-4C02-4AE5-8AE5-FD3390B63826}" type="pres">
      <dgm:prSet presAssocID="{BD66F3AB-8A98-450A-84F9-8B94461494F7}" presName="node" presStyleLbl="node1" presStyleIdx="3" presStyleCnt="4" custLinFactX="-100000" custLinFactNeighborX="-100561" custLinFactNeighborY="-2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A5FA65-9346-4552-81A3-31CB2DB67C3A}" type="presOf" srcId="{701FC611-A3E7-4BFD-94BD-54C277F7782A}" destId="{F45D2E14-3FE7-4020-BCEF-3938EF773876}" srcOrd="0" destOrd="0" presId="urn:microsoft.com/office/officeart/2005/8/layout/hList6"/>
    <dgm:cxn modelId="{75BDE179-3A01-4A54-BAB1-A058EE02BEE0}" type="presOf" srcId="{4954A1BA-04A1-48FC-B967-CD325C09D396}" destId="{F41330BA-FE53-403F-88AE-845D68FFB02A}" srcOrd="0" destOrd="0" presId="urn:microsoft.com/office/officeart/2005/8/layout/hList6"/>
    <dgm:cxn modelId="{B00FCE7C-6E30-4195-9B2F-6EFD29642EA9}" type="presOf" srcId="{1153713A-7831-4FCB-937A-CF85F998B70B}" destId="{4231CABE-3852-4A59-9FC9-C3F4769043DC}" srcOrd="0" destOrd="0" presId="urn:microsoft.com/office/officeart/2005/8/layout/hList6"/>
    <dgm:cxn modelId="{50640BA5-2CCF-45E0-B533-9B058ADA63F9}" srcId="{4954A1BA-04A1-48FC-B967-CD325C09D396}" destId="{BCEC5BEA-3BE7-4ED9-9CC3-46EA13B66033}" srcOrd="1" destOrd="0" parTransId="{F6E025DD-2A4A-4487-9CCF-1A535835F51B}" sibTransId="{66AD041D-36EA-44B3-B385-FB7550829711}"/>
    <dgm:cxn modelId="{0A15C57F-4693-4D6C-9AED-CF5FACB38BAF}" type="presOf" srcId="{BCEC5BEA-3BE7-4ED9-9CC3-46EA13B66033}" destId="{23D2C9B9-5051-490E-AAE7-1487EC1F6308}" srcOrd="0" destOrd="0" presId="urn:microsoft.com/office/officeart/2005/8/layout/hList6"/>
    <dgm:cxn modelId="{5597AFA9-0315-4127-B0C8-0E4919256697}" srcId="{4954A1BA-04A1-48FC-B967-CD325C09D396}" destId="{1153713A-7831-4FCB-937A-CF85F998B70B}" srcOrd="0" destOrd="0" parTransId="{5912199D-9BD6-4FE7-8673-8BED90BA0C49}" sibTransId="{314BE519-9C82-4522-84EB-400B72172E94}"/>
    <dgm:cxn modelId="{C786468D-3CF5-444A-85BD-0374C46757A3}" srcId="{4954A1BA-04A1-48FC-B967-CD325C09D396}" destId="{701FC611-A3E7-4BFD-94BD-54C277F7782A}" srcOrd="2" destOrd="0" parTransId="{5A4594D4-FF14-445B-9676-16AEF2CF22DC}" sibTransId="{FF6C3115-88E6-409D-9796-398DF8AFC085}"/>
    <dgm:cxn modelId="{6B2EC9AC-C3CE-4742-BD67-E447A8F19243}" type="presOf" srcId="{BD66F3AB-8A98-450A-84F9-8B94461494F7}" destId="{4E87A9AA-4C02-4AE5-8AE5-FD3390B63826}" srcOrd="0" destOrd="0" presId="urn:microsoft.com/office/officeart/2005/8/layout/hList6"/>
    <dgm:cxn modelId="{CB75D87B-9310-48FF-A3B0-C681935A94C0}" srcId="{4954A1BA-04A1-48FC-B967-CD325C09D396}" destId="{BD66F3AB-8A98-450A-84F9-8B94461494F7}" srcOrd="3" destOrd="0" parTransId="{E4DAA573-1CA6-450A-A59E-8BA4C0CD3ED5}" sibTransId="{9E47F3F4-E73D-49AA-8B35-4A762095F376}"/>
    <dgm:cxn modelId="{599B8E15-605B-43B0-8022-8FDE9E0BEA84}" type="presParOf" srcId="{F41330BA-FE53-403F-88AE-845D68FFB02A}" destId="{4231CABE-3852-4A59-9FC9-C3F4769043DC}" srcOrd="0" destOrd="0" presId="urn:microsoft.com/office/officeart/2005/8/layout/hList6"/>
    <dgm:cxn modelId="{1117B271-06A0-4748-919F-54DCB04FB5EB}" type="presParOf" srcId="{F41330BA-FE53-403F-88AE-845D68FFB02A}" destId="{BE0762A8-B5D1-49C8-A180-0C72E4B8C6A2}" srcOrd="1" destOrd="0" presId="urn:microsoft.com/office/officeart/2005/8/layout/hList6"/>
    <dgm:cxn modelId="{59D47E3F-D785-4DBC-AD5A-8AD36A71796F}" type="presParOf" srcId="{F41330BA-FE53-403F-88AE-845D68FFB02A}" destId="{23D2C9B9-5051-490E-AAE7-1487EC1F6308}" srcOrd="2" destOrd="0" presId="urn:microsoft.com/office/officeart/2005/8/layout/hList6"/>
    <dgm:cxn modelId="{FCB20DB6-1782-41AD-A054-7EDC21111E14}" type="presParOf" srcId="{F41330BA-FE53-403F-88AE-845D68FFB02A}" destId="{540B3A8F-2642-44EA-8EFD-7CE6F2CF8959}" srcOrd="3" destOrd="0" presId="urn:microsoft.com/office/officeart/2005/8/layout/hList6"/>
    <dgm:cxn modelId="{6C4D89BF-09C7-44B9-9EC2-1172D7C7DD3C}" type="presParOf" srcId="{F41330BA-FE53-403F-88AE-845D68FFB02A}" destId="{F45D2E14-3FE7-4020-BCEF-3938EF773876}" srcOrd="4" destOrd="0" presId="urn:microsoft.com/office/officeart/2005/8/layout/hList6"/>
    <dgm:cxn modelId="{76D510A2-1342-4B41-A7A9-0F64E550B66E}" type="presParOf" srcId="{F41330BA-FE53-403F-88AE-845D68FFB02A}" destId="{100F0F01-692F-47A7-B6B1-B04F9C47E106}" srcOrd="5" destOrd="0" presId="urn:microsoft.com/office/officeart/2005/8/layout/hList6"/>
    <dgm:cxn modelId="{BEDDB220-A256-41B8-B2C1-FF3CB88F8C0B}" type="presParOf" srcId="{F41330BA-FE53-403F-88AE-845D68FFB02A}" destId="{4E87A9AA-4C02-4AE5-8AE5-FD3390B63826}" srcOrd="6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54A1BA-04A1-48FC-B967-CD325C09D396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153713A-7831-4FCB-937A-CF85F998B70B}">
      <dgm:prSet phldrT="[Text]"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400" dirty="0" smtClean="0"/>
            <a:t>S rozvojem vícehlasu vzniká potřeba přesnější notace.</a:t>
          </a:r>
          <a:endParaRPr lang="cs-CZ" sz="2400" dirty="0"/>
        </a:p>
      </dgm:t>
    </dgm:pt>
    <dgm:pt modelId="{5912199D-9BD6-4FE7-8673-8BED90BA0C49}" type="parTrans" cxnId="{5597AFA9-0315-4127-B0C8-0E4919256697}">
      <dgm:prSet/>
      <dgm:spPr/>
      <dgm:t>
        <a:bodyPr/>
        <a:lstStyle/>
        <a:p>
          <a:endParaRPr lang="cs-CZ"/>
        </a:p>
      </dgm:t>
    </dgm:pt>
    <dgm:pt modelId="{314BE519-9C82-4522-84EB-400B72172E94}" type="sibTrans" cxnId="{5597AFA9-0315-4127-B0C8-0E4919256697}">
      <dgm:prSet/>
      <dgm:spPr/>
      <dgm:t>
        <a:bodyPr/>
        <a:lstStyle/>
        <a:p>
          <a:endParaRPr lang="cs-CZ"/>
        </a:p>
      </dgm:t>
    </dgm:pt>
    <dgm:pt modelId="{BD66F3AB-8A98-450A-84F9-8B94461494F7}">
      <dgm:prSet phldrT="[Text]"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 sz="2400" dirty="0"/>
        </a:p>
      </dgm:t>
    </dgm:pt>
    <dgm:pt modelId="{E4DAA573-1CA6-450A-A59E-8BA4C0CD3ED5}" type="parTrans" cxnId="{CB75D87B-9310-48FF-A3B0-C681935A94C0}">
      <dgm:prSet/>
      <dgm:spPr/>
      <dgm:t>
        <a:bodyPr/>
        <a:lstStyle/>
        <a:p>
          <a:endParaRPr lang="cs-CZ"/>
        </a:p>
      </dgm:t>
    </dgm:pt>
    <dgm:pt modelId="{9E47F3F4-E73D-49AA-8B35-4A762095F376}" type="sibTrans" cxnId="{CB75D87B-9310-48FF-A3B0-C681935A94C0}">
      <dgm:prSet/>
      <dgm:spPr/>
      <dgm:t>
        <a:bodyPr/>
        <a:lstStyle/>
        <a:p>
          <a:endParaRPr lang="cs-CZ"/>
        </a:p>
      </dgm:t>
    </dgm:pt>
    <dgm:pt modelId="{701FC611-A3E7-4BFD-94BD-54C277F7782A}">
      <dgm:prSet phldrT="[Text]"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400" dirty="0" smtClean="0"/>
            <a:t>Vzniká tzv. </a:t>
          </a:r>
          <a:r>
            <a:rPr lang="cs-CZ" sz="2400" b="1" dirty="0" smtClean="0"/>
            <a:t>menzurální notace.</a:t>
          </a:r>
          <a:endParaRPr lang="cs-CZ" sz="2400" b="1" dirty="0"/>
        </a:p>
      </dgm:t>
    </dgm:pt>
    <dgm:pt modelId="{FF6C3115-88E6-409D-9796-398DF8AFC085}" type="sibTrans" cxnId="{C786468D-3CF5-444A-85BD-0374C46757A3}">
      <dgm:prSet/>
      <dgm:spPr/>
      <dgm:t>
        <a:bodyPr/>
        <a:lstStyle/>
        <a:p>
          <a:endParaRPr lang="cs-CZ"/>
        </a:p>
      </dgm:t>
    </dgm:pt>
    <dgm:pt modelId="{5A4594D4-FF14-445B-9676-16AEF2CF22DC}" type="parTrans" cxnId="{C786468D-3CF5-444A-85BD-0374C46757A3}">
      <dgm:prSet/>
      <dgm:spPr/>
      <dgm:t>
        <a:bodyPr/>
        <a:lstStyle/>
        <a:p>
          <a:endParaRPr lang="cs-CZ"/>
        </a:p>
      </dgm:t>
    </dgm:pt>
    <dgm:pt modelId="{BCEC5BEA-3BE7-4ED9-9CC3-46EA13B66033}">
      <dgm:prSet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/>
        </a:p>
      </dgm:t>
    </dgm:pt>
    <dgm:pt modelId="{F6E025DD-2A4A-4487-9CCF-1A535835F51B}" type="parTrans" cxnId="{50640BA5-2CCF-45E0-B533-9B058ADA63F9}">
      <dgm:prSet/>
      <dgm:spPr/>
      <dgm:t>
        <a:bodyPr/>
        <a:lstStyle/>
        <a:p>
          <a:endParaRPr lang="cs-CZ"/>
        </a:p>
      </dgm:t>
    </dgm:pt>
    <dgm:pt modelId="{66AD041D-36EA-44B3-B385-FB7550829711}" type="sibTrans" cxnId="{50640BA5-2CCF-45E0-B533-9B058ADA63F9}">
      <dgm:prSet/>
      <dgm:spPr/>
      <dgm:t>
        <a:bodyPr/>
        <a:lstStyle/>
        <a:p>
          <a:endParaRPr lang="cs-CZ"/>
        </a:p>
      </dgm:t>
    </dgm:pt>
    <dgm:pt modelId="{F41330BA-FE53-403F-88AE-845D68FFB02A}" type="pres">
      <dgm:prSet presAssocID="{4954A1BA-04A1-48FC-B967-CD325C09D396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231CABE-3852-4A59-9FC9-C3F4769043DC}" type="pres">
      <dgm:prSet presAssocID="{1153713A-7831-4FCB-937A-CF85F998B70B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0762A8-B5D1-49C8-A180-0C72E4B8C6A2}" type="pres">
      <dgm:prSet presAssocID="{314BE519-9C82-4522-84EB-400B72172E94}" presName="sibTrans" presStyleCnt="0"/>
      <dgm:spPr/>
    </dgm:pt>
    <dgm:pt modelId="{23D2C9B9-5051-490E-AAE7-1487EC1F6308}" type="pres">
      <dgm:prSet presAssocID="{BCEC5BEA-3BE7-4ED9-9CC3-46EA13B66033}" presName="node" presStyleLbl="node1" presStyleIdx="1" presStyleCnt="4" custLinFactX="200000" custLinFactNeighborX="249277" custLinFactNeighborY="-16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0B3A8F-2642-44EA-8EFD-7CE6F2CF8959}" type="pres">
      <dgm:prSet presAssocID="{66AD041D-36EA-44B3-B385-FB7550829711}" presName="sibTrans" presStyleCnt="0"/>
      <dgm:spPr/>
    </dgm:pt>
    <dgm:pt modelId="{F45D2E14-3FE7-4020-BCEF-3938EF773876}" type="pres">
      <dgm:prSet presAssocID="{701FC611-A3E7-4BFD-94BD-54C277F7782A}" presName="node" presStyleLbl="node1" presStyleIdx="2" presStyleCnt="4" custLinFactX="-100000" custLinFactNeighborX="-100960" custLinFactNeighborY="-2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0F0F01-692F-47A7-B6B1-B04F9C47E106}" type="pres">
      <dgm:prSet presAssocID="{FF6C3115-88E6-409D-9796-398DF8AFC085}" presName="sibTrans" presStyleCnt="0"/>
      <dgm:spPr/>
    </dgm:pt>
    <dgm:pt modelId="{4E87A9AA-4C02-4AE5-8AE5-FD3390B63826}" type="pres">
      <dgm:prSet presAssocID="{BD66F3AB-8A98-450A-84F9-8B94461494F7}" presName="node" presStyleLbl="node1" presStyleIdx="3" presStyleCnt="4" custLinFactX="-100000" custLinFactNeighborX="-100561" custLinFactNeighborY="-2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DB868E-C315-4BFF-85B2-314109F4422A}" type="presOf" srcId="{701FC611-A3E7-4BFD-94BD-54C277F7782A}" destId="{F45D2E14-3FE7-4020-BCEF-3938EF773876}" srcOrd="0" destOrd="0" presId="urn:microsoft.com/office/officeart/2005/8/layout/hList6"/>
    <dgm:cxn modelId="{50640BA5-2CCF-45E0-B533-9B058ADA63F9}" srcId="{4954A1BA-04A1-48FC-B967-CD325C09D396}" destId="{BCEC5BEA-3BE7-4ED9-9CC3-46EA13B66033}" srcOrd="1" destOrd="0" parTransId="{F6E025DD-2A4A-4487-9CCF-1A535835F51B}" sibTransId="{66AD041D-36EA-44B3-B385-FB7550829711}"/>
    <dgm:cxn modelId="{E5020A99-F800-4C36-A00B-80CFF58D1D9A}" type="presOf" srcId="{BD66F3AB-8A98-450A-84F9-8B94461494F7}" destId="{4E87A9AA-4C02-4AE5-8AE5-FD3390B63826}" srcOrd="0" destOrd="0" presId="urn:microsoft.com/office/officeart/2005/8/layout/hList6"/>
    <dgm:cxn modelId="{6D3738BB-498F-4A46-82D6-F82E3E3EB2AB}" type="presOf" srcId="{4954A1BA-04A1-48FC-B967-CD325C09D396}" destId="{F41330BA-FE53-403F-88AE-845D68FFB02A}" srcOrd="0" destOrd="0" presId="urn:microsoft.com/office/officeart/2005/8/layout/hList6"/>
    <dgm:cxn modelId="{5597AFA9-0315-4127-B0C8-0E4919256697}" srcId="{4954A1BA-04A1-48FC-B967-CD325C09D396}" destId="{1153713A-7831-4FCB-937A-CF85F998B70B}" srcOrd="0" destOrd="0" parTransId="{5912199D-9BD6-4FE7-8673-8BED90BA0C49}" sibTransId="{314BE519-9C82-4522-84EB-400B72172E94}"/>
    <dgm:cxn modelId="{C786468D-3CF5-444A-85BD-0374C46757A3}" srcId="{4954A1BA-04A1-48FC-B967-CD325C09D396}" destId="{701FC611-A3E7-4BFD-94BD-54C277F7782A}" srcOrd="2" destOrd="0" parTransId="{5A4594D4-FF14-445B-9676-16AEF2CF22DC}" sibTransId="{FF6C3115-88E6-409D-9796-398DF8AFC085}"/>
    <dgm:cxn modelId="{B3365871-54EC-446A-9F7E-58D9BD2EE9AD}" type="presOf" srcId="{1153713A-7831-4FCB-937A-CF85F998B70B}" destId="{4231CABE-3852-4A59-9FC9-C3F4769043DC}" srcOrd="0" destOrd="0" presId="urn:microsoft.com/office/officeart/2005/8/layout/hList6"/>
    <dgm:cxn modelId="{CB75D87B-9310-48FF-A3B0-C681935A94C0}" srcId="{4954A1BA-04A1-48FC-B967-CD325C09D396}" destId="{BD66F3AB-8A98-450A-84F9-8B94461494F7}" srcOrd="3" destOrd="0" parTransId="{E4DAA573-1CA6-450A-A59E-8BA4C0CD3ED5}" sibTransId="{9E47F3F4-E73D-49AA-8B35-4A762095F376}"/>
    <dgm:cxn modelId="{C8270213-33A4-478B-ABD5-115E382972FD}" type="presOf" srcId="{BCEC5BEA-3BE7-4ED9-9CC3-46EA13B66033}" destId="{23D2C9B9-5051-490E-AAE7-1487EC1F6308}" srcOrd="0" destOrd="0" presId="urn:microsoft.com/office/officeart/2005/8/layout/hList6"/>
    <dgm:cxn modelId="{88AFE26F-47B8-4652-B2BE-EABD31E01178}" type="presParOf" srcId="{F41330BA-FE53-403F-88AE-845D68FFB02A}" destId="{4231CABE-3852-4A59-9FC9-C3F4769043DC}" srcOrd="0" destOrd="0" presId="urn:microsoft.com/office/officeart/2005/8/layout/hList6"/>
    <dgm:cxn modelId="{65A98132-E1B1-4257-840D-5DC6ED0404C7}" type="presParOf" srcId="{F41330BA-FE53-403F-88AE-845D68FFB02A}" destId="{BE0762A8-B5D1-49C8-A180-0C72E4B8C6A2}" srcOrd="1" destOrd="0" presId="urn:microsoft.com/office/officeart/2005/8/layout/hList6"/>
    <dgm:cxn modelId="{E7509DEB-0910-43DF-AABB-7EE1427C0004}" type="presParOf" srcId="{F41330BA-FE53-403F-88AE-845D68FFB02A}" destId="{23D2C9B9-5051-490E-AAE7-1487EC1F6308}" srcOrd="2" destOrd="0" presId="urn:microsoft.com/office/officeart/2005/8/layout/hList6"/>
    <dgm:cxn modelId="{EAEC66C9-B608-4E4D-BAC8-A75085BF8F35}" type="presParOf" srcId="{F41330BA-FE53-403F-88AE-845D68FFB02A}" destId="{540B3A8F-2642-44EA-8EFD-7CE6F2CF8959}" srcOrd="3" destOrd="0" presId="urn:microsoft.com/office/officeart/2005/8/layout/hList6"/>
    <dgm:cxn modelId="{4DEED769-BAF9-49B0-A37F-3F5AE040A576}" type="presParOf" srcId="{F41330BA-FE53-403F-88AE-845D68FFB02A}" destId="{F45D2E14-3FE7-4020-BCEF-3938EF773876}" srcOrd="4" destOrd="0" presId="urn:microsoft.com/office/officeart/2005/8/layout/hList6"/>
    <dgm:cxn modelId="{FC988C72-0AAC-4306-9C8A-DEBF8FE2F3F7}" type="presParOf" srcId="{F41330BA-FE53-403F-88AE-845D68FFB02A}" destId="{100F0F01-692F-47A7-B6B1-B04F9C47E106}" srcOrd="5" destOrd="0" presId="urn:microsoft.com/office/officeart/2005/8/layout/hList6"/>
    <dgm:cxn modelId="{ED1364D8-7846-4F40-A34F-502935536090}" type="presParOf" srcId="{F41330BA-FE53-403F-88AE-845D68FFB02A}" destId="{4E87A9AA-4C02-4AE5-8AE5-FD3390B63826}" srcOrd="6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954A1BA-04A1-48FC-B967-CD325C09D396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153713A-7831-4FCB-937A-CF85F998B70B}">
      <dgm:prSet phldrT="[Text]"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400" dirty="0" smtClean="0"/>
            <a:t>S rozvojem vícehlasu vzniká potřeba přesnější notace.</a:t>
          </a:r>
          <a:endParaRPr lang="cs-CZ" sz="2400" dirty="0"/>
        </a:p>
      </dgm:t>
    </dgm:pt>
    <dgm:pt modelId="{5912199D-9BD6-4FE7-8673-8BED90BA0C49}" type="parTrans" cxnId="{5597AFA9-0315-4127-B0C8-0E4919256697}">
      <dgm:prSet/>
      <dgm:spPr/>
      <dgm:t>
        <a:bodyPr/>
        <a:lstStyle/>
        <a:p>
          <a:endParaRPr lang="cs-CZ"/>
        </a:p>
      </dgm:t>
    </dgm:pt>
    <dgm:pt modelId="{314BE519-9C82-4522-84EB-400B72172E94}" type="sibTrans" cxnId="{5597AFA9-0315-4127-B0C8-0E4919256697}">
      <dgm:prSet/>
      <dgm:spPr/>
      <dgm:t>
        <a:bodyPr/>
        <a:lstStyle/>
        <a:p>
          <a:endParaRPr lang="cs-CZ"/>
        </a:p>
      </dgm:t>
    </dgm:pt>
    <dgm:pt modelId="{BD66F3AB-8A98-450A-84F9-8B94461494F7}">
      <dgm:prSet phldrT="[Text]"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400" dirty="0" smtClean="0"/>
            <a:t>Menzurální notace používá od 14. století 5 linkový systém.</a:t>
          </a:r>
          <a:endParaRPr lang="cs-CZ" sz="2400" dirty="0"/>
        </a:p>
      </dgm:t>
    </dgm:pt>
    <dgm:pt modelId="{E4DAA573-1CA6-450A-A59E-8BA4C0CD3ED5}" type="parTrans" cxnId="{CB75D87B-9310-48FF-A3B0-C681935A94C0}">
      <dgm:prSet/>
      <dgm:spPr/>
      <dgm:t>
        <a:bodyPr/>
        <a:lstStyle/>
        <a:p>
          <a:endParaRPr lang="cs-CZ"/>
        </a:p>
      </dgm:t>
    </dgm:pt>
    <dgm:pt modelId="{9E47F3F4-E73D-49AA-8B35-4A762095F376}" type="sibTrans" cxnId="{CB75D87B-9310-48FF-A3B0-C681935A94C0}">
      <dgm:prSet/>
      <dgm:spPr/>
      <dgm:t>
        <a:bodyPr/>
        <a:lstStyle/>
        <a:p>
          <a:endParaRPr lang="cs-CZ"/>
        </a:p>
      </dgm:t>
    </dgm:pt>
    <dgm:pt modelId="{701FC611-A3E7-4BFD-94BD-54C277F7782A}">
      <dgm:prSet phldrT="[Text]"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400" dirty="0" smtClean="0"/>
            <a:t>Vzniká tzv. </a:t>
          </a:r>
          <a:r>
            <a:rPr lang="cs-CZ" sz="2400" b="1" dirty="0" smtClean="0"/>
            <a:t>menzurální notace.</a:t>
          </a:r>
          <a:endParaRPr lang="cs-CZ" sz="2400" b="1" dirty="0"/>
        </a:p>
      </dgm:t>
    </dgm:pt>
    <dgm:pt modelId="{FF6C3115-88E6-409D-9796-398DF8AFC085}" type="sibTrans" cxnId="{C786468D-3CF5-444A-85BD-0374C46757A3}">
      <dgm:prSet/>
      <dgm:spPr/>
      <dgm:t>
        <a:bodyPr/>
        <a:lstStyle/>
        <a:p>
          <a:endParaRPr lang="cs-CZ"/>
        </a:p>
      </dgm:t>
    </dgm:pt>
    <dgm:pt modelId="{5A4594D4-FF14-445B-9676-16AEF2CF22DC}" type="parTrans" cxnId="{C786468D-3CF5-444A-85BD-0374C46757A3}">
      <dgm:prSet/>
      <dgm:spPr/>
      <dgm:t>
        <a:bodyPr/>
        <a:lstStyle/>
        <a:p>
          <a:endParaRPr lang="cs-CZ"/>
        </a:p>
      </dgm:t>
    </dgm:pt>
    <dgm:pt modelId="{BCEC5BEA-3BE7-4ED9-9CC3-46EA13B66033}">
      <dgm:prSet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/>
        </a:p>
      </dgm:t>
    </dgm:pt>
    <dgm:pt modelId="{F6E025DD-2A4A-4487-9CCF-1A535835F51B}" type="parTrans" cxnId="{50640BA5-2CCF-45E0-B533-9B058ADA63F9}">
      <dgm:prSet/>
      <dgm:spPr/>
      <dgm:t>
        <a:bodyPr/>
        <a:lstStyle/>
        <a:p>
          <a:endParaRPr lang="cs-CZ"/>
        </a:p>
      </dgm:t>
    </dgm:pt>
    <dgm:pt modelId="{66AD041D-36EA-44B3-B385-FB7550829711}" type="sibTrans" cxnId="{50640BA5-2CCF-45E0-B533-9B058ADA63F9}">
      <dgm:prSet/>
      <dgm:spPr/>
      <dgm:t>
        <a:bodyPr/>
        <a:lstStyle/>
        <a:p>
          <a:endParaRPr lang="cs-CZ"/>
        </a:p>
      </dgm:t>
    </dgm:pt>
    <dgm:pt modelId="{F41330BA-FE53-403F-88AE-845D68FFB02A}" type="pres">
      <dgm:prSet presAssocID="{4954A1BA-04A1-48FC-B967-CD325C09D396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231CABE-3852-4A59-9FC9-C3F4769043DC}" type="pres">
      <dgm:prSet presAssocID="{1153713A-7831-4FCB-937A-CF85F998B70B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0762A8-B5D1-49C8-A180-0C72E4B8C6A2}" type="pres">
      <dgm:prSet presAssocID="{314BE519-9C82-4522-84EB-400B72172E94}" presName="sibTrans" presStyleCnt="0"/>
      <dgm:spPr/>
    </dgm:pt>
    <dgm:pt modelId="{23D2C9B9-5051-490E-AAE7-1487EC1F6308}" type="pres">
      <dgm:prSet presAssocID="{BCEC5BEA-3BE7-4ED9-9CC3-46EA13B66033}" presName="node" presStyleLbl="node1" presStyleIdx="1" presStyleCnt="4" custLinFactX="200000" custLinFactNeighborX="249277" custLinFactNeighborY="-16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0B3A8F-2642-44EA-8EFD-7CE6F2CF8959}" type="pres">
      <dgm:prSet presAssocID="{66AD041D-36EA-44B3-B385-FB7550829711}" presName="sibTrans" presStyleCnt="0"/>
      <dgm:spPr/>
    </dgm:pt>
    <dgm:pt modelId="{F45D2E14-3FE7-4020-BCEF-3938EF773876}" type="pres">
      <dgm:prSet presAssocID="{701FC611-A3E7-4BFD-94BD-54C277F7782A}" presName="node" presStyleLbl="node1" presStyleIdx="2" presStyleCnt="4" custLinFactX="-100000" custLinFactNeighborX="-100960" custLinFactNeighborY="-2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0F0F01-692F-47A7-B6B1-B04F9C47E106}" type="pres">
      <dgm:prSet presAssocID="{FF6C3115-88E6-409D-9796-398DF8AFC085}" presName="sibTrans" presStyleCnt="0"/>
      <dgm:spPr/>
    </dgm:pt>
    <dgm:pt modelId="{4E87A9AA-4C02-4AE5-8AE5-FD3390B63826}" type="pres">
      <dgm:prSet presAssocID="{BD66F3AB-8A98-450A-84F9-8B94461494F7}" presName="node" presStyleLbl="node1" presStyleIdx="3" presStyleCnt="4" custLinFactX="-100000" custLinFactNeighborX="-100561" custLinFactNeighborY="-2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597AFA9-0315-4127-B0C8-0E4919256697}" srcId="{4954A1BA-04A1-48FC-B967-CD325C09D396}" destId="{1153713A-7831-4FCB-937A-CF85F998B70B}" srcOrd="0" destOrd="0" parTransId="{5912199D-9BD6-4FE7-8673-8BED90BA0C49}" sibTransId="{314BE519-9C82-4522-84EB-400B72172E94}"/>
    <dgm:cxn modelId="{C4B9A990-B1C8-4B69-9FD6-176EFE116DC3}" type="presOf" srcId="{BCEC5BEA-3BE7-4ED9-9CC3-46EA13B66033}" destId="{23D2C9B9-5051-490E-AAE7-1487EC1F6308}" srcOrd="0" destOrd="0" presId="urn:microsoft.com/office/officeart/2005/8/layout/hList6"/>
    <dgm:cxn modelId="{143D97BB-7551-4309-921B-9C544924BD8F}" type="presOf" srcId="{701FC611-A3E7-4BFD-94BD-54C277F7782A}" destId="{F45D2E14-3FE7-4020-BCEF-3938EF773876}" srcOrd="0" destOrd="0" presId="urn:microsoft.com/office/officeart/2005/8/layout/hList6"/>
    <dgm:cxn modelId="{91D2CE3B-EA05-4F55-A204-D3847A5646C1}" type="presOf" srcId="{1153713A-7831-4FCB-937A-CF85F998B70B}" destId="{4231CABE-3852-4A59-9FC9-C3F4769043DC}" srcOrd="0" destOrd="0" presId="urn:microsoft.com/office/officeart/2005/8/layout/hList6"/>
    <dgm:cxn modelId="{C786468D-3CF5-444A-85BD-0374C46757A3}" srcId="{4954A1BA-04A1-48FC-B967-CD325C09D396}" destId="{701FC611-A3E7-4BFD-94BD-54C277F7782A}" srcOrd="2" destOrd="0" parTransId="{5A4594D4-FF14-445B-9676-16AEF2CF22DC}" sibTransId="{FF6C3115-88E6-409D-9796-398DF8AFC085}"/>
    <dgm:cxn modelId="{9805DEF3-050C-407C-BC5D-4A573594D1BF}" type="presOf" srcId="{4954A1BA-04A1-48FC-B967-CD325C09D396}" destId="{F41330BA-FE53-403F-88AE-845D68FFB02A}" srcOrd="0" destOrd="0" presId="urn:microsoft.com/office/officeart/2005/8/layout/hList6"/>
    <dgm:cxn modelId="{50640BA5-2CCF-45E0-B533-9B058ADA63F9}" srcId="{4954A1BA-04A1-48FC-B967-CD325C09D396}" destId="{BCEC5BEA-3BE7-4ED9-9CC3-46EA13B66033}" srcOrd="1" destOrd="0" parTransId="{F6E025DD-2A4A-4487-9CCF-1A535835F51B}" sibTransId="{66AD041D-36EA-44B3-B385-FB7550829711}"/>
    <dgm:cxn modelId="{57F4B8CF-8536-4D8C-BAA9-4237B231E185}" type="presOf" srcId="{BD66F3AB-8A98-450A-84F9-8B94461494F7}" destId="{4E87A9AA-4C02-4AE5-8AE5-FD3390B63826}" srcOrd="0" destOrd="0" presId="urn:microsoft.com/office/officeart/2005/8/layout/hList6"/>
    <dgm:cxn modelId="{CB75D87B-9310-48FF-A3B0-C681935A94C0}" srcId="{4954A1BA-04A1-48FC-B967-CD325C09D396}" destId="{BD66F3AB-8A98-450A-84F9-8B94461494F7}" srcOrd="3" destOrd="0" parTransId="{E4DAA573-1CA6-450A-A59E-8BA4C0CD3ED5}" sibTransId="{9E47F3F4-E73D-49AA-8B35-4A762095F376}"/>
    <dgm:cxn modelId="{6A701F6B-9B5F-4EB7-BF84-D6D96EAEA0BB}" type="presParOf" srcId="{F41330BA-FE53-403F-88AE-845D68FFB02A}" destId="{4231CABE-3852-4A59-9FC9-C3F4769043DC}" srcOrd="0" destOrd="0" presId="urn:microsoft.com/office/officeart/2005/8/layout/hList6"/>
    <dgm:cxn modelId="{0CCA7B09-0843-4235-9511-EA81591463A0}" type="presParOf" srcId="{F41330BA-FE53-403F-88AE-845D68FFB02A}" destId="{BE0762A8-B5D1-49C8-A180-0C72E4B8C6A2}" srcOrd="1" destOrd="0" presId="urn:microsoft.com/office/officeart/2005/8/layout/hList6"/>
    <dgm:cxn modelId="{D858C939-5763-4966-AAB9-9AC9D528D376}" type="presParOf" srcId="{F41330BA-FE53-403F-88AE-845D68FFB02A}" destId="{23D2C9B9-5051-490E-AAE7-1487EC1F6308}" srcOrd="2" destOrd="0" presId="urn:microsoft.com/office/officeart/2005/8/layout/hList6"/>
    <dgm:cxn modelId="{F52263BE-3781-4D45-8A4D-0099DE38B2BF}" type="presParOf" srcId="{F41330BA-FE53-403F-88AE-845D68FFB02A}" destId="{540B3A8F-2642-44EA-8EFD-7CE6F2CF8959}" srcOrd="3" destOrd="0" presId="urn:microsoft.com/office/officeart/2005/8/layout/hList6"/>
    <dgm:cxn modelId="{EC025ED1-34BC-4E58-AC57-9FECF1BF2199}" type="presParOf" srcId="{F41330BA-FE53-403F-88AE-845D68FFB02A}" destId="{F45D2E14-3FE7-4020-BCEF-3938EF773876}" srcOrd="4" destOrd="0" presId="urn:microsoft.com/office/officeart/2005/8/layout/hList6"/>
    <dgm:cxn modelId="{DDC7AD87-5A5F-452E-9538-817D2523B044}" type="presParOf" srcId="{F41330BA-FE53-403F-88AE-845D68FFB02A}" destId="{100F0F01-692F-47A7-B6B1-B04F9C47E106}" srcOrd="5" destOrd="0" presId="urn:microsoft.com/office/officeart/2005/8/layout/hList6"/>
    <dgm:cxn modelId="{23B67089-E17E-4A65-929A-DD66894A0979}" type="presParOf" srcId="{F41330BA-FE53-403F-88AE-845D68FFB02A}" destId="{4E87A9AA-4C02-4AE5-8AE5-FD3390B63826}" srcOrd="6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954A1BA-04A1-48FC-B967-CD325C09D396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153713A-7831-4FCB-937A-CF85F998B70B}">
      <dgm:prSet phldrT="[Text]"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400" dirty="0" smtClean="0"/>
            <a:t>S rozvojem vícehlasu vzniká potřeba přesnější notace.</a:t>
          </a:r>
          <a:endParaRPr lang="cs-CZ" sz="2400" dirty="0"/>
        </a:p>
      </dgm:t>
    </dgm:pt>
    <dgm:pt modelId="{5912199D-9BD6-4FE7-8673-8BED90BA0C49}" type="parTrans" cxnId="{5597AFA9-0315-4127-B0C8-0E4919256697}">
      <dgm:prSet/>
      <dgm:spPr/>
      <dgm:t>
        <a:bodyPr/>
        <a:lstStyle/>
        <a:p>
          <a:endParaRPr lang="cs-CZ"/>
        </a:p>
      </dgm:t>
    </dgm:pt>
    <dgm:pt modelId="{314BE519-9C82-4522-84EB-400B72172E94}" type="sibTrans" cxnId="{5597AFA9-0315-4127-B0C8-0E4919256697}">
      <dgm:prSet/>
      <dgm:spPr/>
      <dgm:t>
        <a:bodyPr/>
        <a:lstStyle/>
        <a:p>
          <a:endParaRPr lang="cs-CZ"/>
        </a:p>
      </dgm:t>
    </dgm:pt>
    <dgm:pt modelId="{BD66F3AB-8A98-450A-84F9-8B94461494F7}">
      <dgm:prSet phldrT="[Text]"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400" dirty="0" smtClean="0"/>
            <a:t>Menzurální notace používá od 14. století 5 linkový systém.</a:t>
          </a:r>
          <a:endParaRPr lang="cs-CZ" sz="2400" dirty="0"/>
        </a:p>
      </dgm:t>
    </dgm:pt>
    <dgm:pt modelId="{E4DAA573-1CA6-450A-A59E-8BA4C0CD3ED5}" type="parTrans" cxnId="{CB75D87B-9310-48FF-A3B0-C681935A94C0}">
      <dgm:prSet/>
      <dgm:spPr/>
      <dgm:t>
        <a:bodyPr/>
        <a:lstStyle/>
        <a:p>
          <a:endParaRPr lang="cs-CZ"/>
        </a:p>
      </dgm:t>
    </dgm:pt>
    <dgm:pt modelId="{9E47F3F4-E73D-49AA-8B35-4A762095F376}" type="sibTrans" cxnId="{CB75D87B-9310-48FF-A3B0-C681935A94C0}">
      <dgm:prSet/>
      <dgm:spPr/>
      <dgm:t>
        <a:bodyPr/>
        <a:lstStyle/>
        <a:p>
          <a:endParaRPr lang="cs-CZ"/>
        </a:p>
      </dgm:t>
    </dgm:pt>
    <dgm:pt modelId="{701FC611-A3E7-4BFD-94BD-54C277F7782A}">
      <dgm:prSet phldrT="[Text]"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400" dirty="0" smtClean="0"/>
            <a:t>Vzniká tzv. </a:t>
          </a:r>
          <a:r>
            <a:rPr lang="cs-CZ" sz="2400" b="1" dirty="0" smtClean="0"/>
            <a:t>menzurální notace.</a:t>
          </a:r>
          <a:endParaRPr lang="cs-CZ" sz="2400" b="1" dirty="0"/>
        </a:p>
      </dgm:t>
    </dgm:pt>
    <dgm:pt modelId="{FF6C3115-88E6-409D-9796-398DF8AFC085}" type="sibTrans" cxnId="{C786468D-3CF5-444A-85BD-0374C46757A3}">
      <dgm:prSet/>
      <dgm:spPr/>
      <dgm:t>
        <a:bodyPr/>
        <a:lstStyle/>
        <a:p>
          <a:endParaRPr lang="cs-CZ"/>
        </a:p>
      </dgm:t>
    </dgm:pt>
    <dgm:pt modelId="{5A4594D4-FF14-445B-9676-16AEF2CF22DC}" type="parTrans" cxnId="{C786468D-3CF5-444A-85BD-0374C46757A3}">
      <dgm:prSet/>
      <dgm:spPr/>
      <dgm:t>
        <a:bodyPr/>
        <a:lstStyle/>
        <a:p>
          <a:endParaRPr lang="cs-CZ"/>
        </a:p>
      </dgm:t>
    </dgm:pt>
    <dgm:pt modelId="{BCEC5BEA-3BE7-4ED9-9CC3-46EA13B66033}">
      <dgm:prSet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/>
        </a:p>
      </dgm:t>
    </dgm:pt>
    <dgm:pt modelId="{F6E025DD-2A4A-4487-9CCF-1A535835F51B}" type="parTrans" cxnId="{50640BA5-2CCF-45E0-B533-9B058ADA63F9}">
      <dgm:prSet/>
      <dgm:spPr/>
      <dgm:t>
        <a:bodyPr/>
        <a:lstStyle/>
        <a:p>
          <a:endParaRPr lang="cs-CZ"/>
        </a:p>
      </dgm:t>
    </dgm:pt>
    <dgm:pt modelId="{66AD041D-36EA-44B3-B385-FB7550829711}" type="sibTrans" cxnId="{50640BA5-2CCF-45E0-B533-9B058ADA63F9}">
      <dgm:prSet/>
      <dgm:spPr/>
      <dgm:t>
        <a:bodyPr/>
        <a:lstStyle/>
        <a:p>
          <a:endParaRPr lang="cs-CZ"/>
        </a:p>
      </dgm:t>
    </dgm:pt>
    <dgm:pt modelId="{F41330BA-FE53-403F-88AE-845D68FFB02A}" type="pres">
      <dgm:prSet presAssocID="{4954A1BA-04A1-48FC-B967-CD325C09D396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231CABE-3852-4A59-9FC9-C3F4769043DC}" type="pres">
      <dgm:prSet presAssocID="{1153713A-7831-4FCB-937A-CF85F998B70B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0762A8-B5D1-49C8-A180-0C72E4B8C6A2}" type="pres">
      <dgm:prSet presAssocID="{314BE519-9C82-4522-84EB-400B72172E94}" presName="sibTrans" presStyleCnt="0"/>
      <dgm:spPr/>
    </dgm:pt>
    <dgm:pt modelId="{23D2C9B9-5051-490E-AAE7-1487EC1F6308}" type="pres">
      <dgm:prSet presAssocID="{BCEC5BEA-3BE7-4ED9-9CC3-46EA13B66033}" presName="node" presStyleLbl="node1" presStyleIdx="1" presStyleCnt="4" custLinFactX="200000" custLinFactNeighborX="249277" custLinFactNeighborY="-16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0B3A8F-2642-44EA-8EFD-7CE6F2CF8959}" type="pres">
      <dgm:prSet presAssocID="{66AD041D-36EA-44B3-B385-FB7550829711}" presName="sibTrans" presStyleCnt="0"/>
      <dgm:spPr/>
    </dgm:pt>
    <dgm:pt modelId="{F45D2E14-3FE7-4020-BCEF-3938EF773876}" type="pres">
      <dgm:prSet presAssocID="{701FC611-A3E7-4BFD-94BD-54C277F7782A}" presName="node" presStyleLbl="node1" presStyleIdx="2" presStyleCnt="4" custLinFactX="-100000" custLinFactNeighborX="-100960" custLinFactNeighborY="-2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0F0F01-692F-47A7-B6B1-B04F9C47E106}" type="pres">
      <dgm:prSet presAssocID="{FF6C3115-88E6-409D-9796-398DF8AFC085}" presName="sibTrans" presStyleCnt="0"/>
      <dgm:spPr/>
    </dgm:pt>
    <dgm:pt modelId="{4E87A9AA-4C02-4AE5-8AE5-FD3390B63826}" type="pres">
      <dgm:prSet presAssocID="{BD66F3AB-8A98-450A-84F9-8B94461494F7}" presName="node" presStyleLbl="node1" presStyleIdx="3" presStyleCnt="4" custLinFactX="-100000" custLinFactNeighborX="-100561" custLinFactNeighborY="-2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BF0503B-9AAA-4AB0-9767-24BF9CC2AF0A}" type="presOf" srcId="{BCEC5BEA-3BE7-4ED9-9CC3-46EA13B66033}" destId="{23D2C9B9-5051-490E-AAE7-1487EC1F6308}" srcOrd="0" destOrd="0" presId="urn:microsoft.com/office/officeart/2005/8/layout/hList6"/>
    <dgm:cxn modelId="{50640BA5-2CCF-45E0-B533-9B058ADA63F9}" srcId="{4954A1BA-04A1-48FC-B967-CD325C09D396}" destId="{BCEC5BEA-3BE7-4ED9-9CC3-46EA13B66033}" srcOrd="1" destOrd="0" parTransId="{F6E025DD-2A4A-4487-9CCF-1A535835F51B}" sibTransId="{66AD041D-36EA-44B3-B385-FB7550829711}"/>
    <dgm:cxn modelId="{3652FAF4-5B6B-4956-A7D8-4A7ABB420BCB}" type="presOf" srcId="{1153713A-7831-4FCB-937A-CF85F998B70B}" destId="{4231CABE-3852-4A59-9FC9-C3F4769043DC}" srcOrd="0" destOrd="0" presId="urn:microsoft.com/office/officeart/2005/8/layout/hList6"/>
    <dgm:cxn modelId="{CE9C8531-FC9E-47DB-AE12-85BA3E647FBA}" type="presOf" srcId="{701FC611-A3E7-4BFD-94BD-54C277F7782A}" destId="{F45D2E14-3FE7-4020-BCEF-3938EF773876}" srcOrd="0" destOrd="0" presId="urn:microsoft.com/office/officeart/2005/8/layout/hList6"/>
    <dgm:cxn modelId="{B977B1FD-C76A-4CFC-BCD7-45928C057A65}" type="presOf" srcId="{BD66F3AB-8A98-450A-84F9-8B94461494F7}" destId="{4E87A9AA-4C02-4AE5-8AE5-FD3390B63826}" srcOrd="0" destOrd="0" presId="urn:microsoft.com/office/officeart/2005/8/layout/hList6"/>
    <dgm:cxn modelId="{87B350C6-F9B4-41B3-B2E2-D68CE522E83B}" type="presOf" srcId="{4954A1BA-04A1-48FC-B967-CD325C09D396}" destId="{F41330BA-FE53-403F-88AE-845D68FFB02A}" srcOrd="0" destOrd="0" presId="urn:microsoft.com/office/officeart/2005/8/layout/hList6"/>
    <dgm:cxn modelId="{5597AFA9-0315-4127-B0C8-0E4919256697}" srcId="{4954A1BA-04A1-48FC-B967-CD325C09D396}" destId="{1153713A-7831-4FCB-937A-CF85F998B70B}" srcOrd="0" destOrd="0" parTransId="{5912199D-9BD6-4FE7-8673-8BED90BA0C49}" sibTransId="{314BE519-9C82-4522-84EB-400B72172E94}"/>
    <dgm:cxn modelId="{C786468D-3CF5-444A-85BD-0374C46757A3}" srcId="{4954A1BA-04A1-48FC-B967-CD325C09D396}" destId="{701FC611-A3E7-4BFD-94BD-54C277F7782A}" srcOrd="2" destOrd="0" parTransId="{5A4594D4-FF14-445B-9676-16AEF2CF22DC}" sibTransId="{FF6C3115-88E6-409D-9796-398DF8AFC085}"/>
    <dgm:cxn modelId="{CB75D87B-9310-48FF-A3B0-C681935A94C0}" srcId="{4954A1BA-04A1-48FC-B967-CD325C09D396}" destId="{BD66F3AB-8A98-450A-84F9-8B94461494F7}" srcOrd="3" destOrd="0" parTransId="{E4DAA573-1CA6-450A-A59E-8BA4C0CD3ED5}" sibTransId="{9E47F3F4-E73D-49AA-8B35-4A762095F376}"/>
    <dgm:cxn modelId="{10E44506-1328-44AE-84EA-02018ABF48D5}" type="presParOf" srcId="{F41330BA-FE53-403F-88AE-845D68FFB02A}" destId="{4231CABE-3852-4A59-9FC9-C3F4769043DC}" srcOrd="0" destOrd="0" presId="urn:microsoft.com/office/officeart/2005/8/layout/hList6"/>
    <dgm:cxn modelId="{61ADC930-68F8-4509-91DE-A1A65C54AEBC}" type="presParOf" srcId="{F41330BA-FE53-403F-88AE-845D68FFB02A}" destId="{BE0762A8-B5D1-49C8-A180-0C72E4B8C6A2}" srcOrd="1" destOrd="0" presId="urn:microsoft.com/office/officeart/2005/8/layout/hList6"/>
    <dgm:cxn modelId="{ED6C21CB-9C52-42AF-B3B7-FC8BF1181084}" type="presParOf" srcId="{F41330BA-FE53-403F-88AE-845D68FFB02A}" destId="{23D2C9B9-5051-490E-AAE7-1487EC1F6308}" srcOrd="2" destOrd="0" presId="urn:microsoft.com/office/officeart/2005/8/layout/hList6"/>
    <dgm:cxn modelId="{AE84E86F-4A52-49E3-8A4A-46955B18CA38}" type="presParOf" srcId="{F41330BA-FE53-403F-88AE-845D68FFB02A}" destId="{540B3A8F-2642-44EA-8EFD-7CE6F2CF8959}" srcOrd="3" destOrd="0" presId="urn:microsoft.com/office/officeart/2005/8/layout/hList6"/>
    <dgm:cxn modelId="{50D01678-9ACE-41E4-8FD6-470F5D82DAF5}" type="presParOf" srcId="{F41330BA-FE53-403F-88AE-845D68FFB02A}" destId="{F45D2E14-3FE7-4020-BCEF-3938EF773876}" srcOrd="4" destOrd="0" presId="urn:microsoft.com/office/officeart/2005/8/layout/hList6"/>
    <dgm:cxn modelId="{F5EFA681-CEE9-48AD-9EEF-8E4DA535D753}" type="presParOf" srcId="{F41330BA-FE53-403F-88AE-845D68FFB02A}" destId="{100F0F01-692F-47A7-B6B1-B04F9C47E106}" srcOrd="5" destOrd="0" presId="urn:microsoft.com/office/officeart/2005/8/layout/hList6"/>
    <dgm:cxn modelId="{E825E566-9D7E-4E38-8FCD-79D1B54B71E1}" type="presParOf" srcId="{F41330BA-FE53-403F-88AE-845D68FFB02A}" destId="{4E87A9AA-4C02-4AE5-8AE5-FD3390B63826}" srcOrd="6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31CABE-3852-4A59-9FC9-C3F4769043DC}">
      <dsp:nvSpPr>
        <dsp:cNvPr id="0" name=""/>
        <dsp:cNvSpPr/>
      </dsp:nvSpPr>
      <dsp:spPr>
        <a:xfrm rot="16200000">
          <a:off x="-1151256" y="1153235"/>
          <a:ext cx="4248472" cy="1942000"/>
        </a:xfrm>
        <a:prstGeom prst="flowChartManualOperation">
          <a:avLst/>
        </a:prstGeom>
        <a:gradFill rotWithShape="1">
          <a:gsLst>
            <a:gs pos="28000">
              <a:schemeClr val="accent1">
                <a:tint val="18000"/>
                <a:satMod val="120000"/>
                <a:lumMod val="88000"/>
              </a:schemeClr>
            </a:gs>
            <a:gs pos="100000">
              <a:schemeClr val="accent1">
                <a:tint val="40000"/>
                <a:satMod val="100000"/>
                <a:lumMod val="78000"/>
              </a:schemeClr>
            </a:gs>
          </a:gsLst>
          <a:lin ang="5400000" scaled="0"/>
        </a:gradFill>
        <a:ln w="9525" cap="flat" cmpd="sng" algn="ctr">
          <a:solidFill>
            <a:schemeClr val="accent1"/>
          </a:solidFill>
          <a:prstDash val="solid"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 rozvojem vícehlasu vzniká potřeba přesnější notace.</a:t>
          </a:r>
          <a:endParaRPr lang="cs-CZ" sz="2400" kern="1200" dirty="0"/>
        </a:p>
      </dsp:txBody>
      <dsp:txXfrm rot="5400000">
        <a:off x="1980" y="849693"/>
        <a:ext cx="1942000" cy="2549084"/>
      </dsp:txXfrm>
    </dsp:sp>
    <dsp:sp modelId="{23D2C9B9-5051-490E-AAE7-1487EC1F6308}">
      <dsp:nvSpPr>
        <dsp:cNvPr id="0" name=""/>
        <dsp:cNvSpPr/>
      </dsp:nvSpPr>
      <dsp:spPr>
        <a:xfrm rot="16200000">
          <a:off x="5113675" y="1153235"/>
          <a:ext cx="4248472" cy="1942000"/>
        </a:xfrm>
        <a:prstGeom prst="flowChartManualOperation">
          <a:avLst/>
        </a:prstGeom>
        <a:gradFill rotWithShape="1">
          <a:gsLst>
            <a:gs pos="28000">
              <a:schemeClr val="accent1">
                <a:tint val="18000"/>
                <a:satMod val="120000"/>
                <a:lumMod val="88000"/>
              </a:schemeClr>
            </a:gs>
            <a:gs pos="100000">
              <a:schemeClr val="accent1">
                <a:tint val="40000"/>
                <a:satMod val="100000"/>
                <a:lumMod val="78000"/>
              </a:schemeClr>
            </a:gs>
          </a:gsLst>
          <a:lin ang="5400000" scaled="0"/>
        </a:gradFill>
        <a:ln w="9525" cap="flat" cmpd="sng" algn="ctr">
          <a:solidFill>
            <a:schemeClr val="accent1"/>
          </a:solidFill>
          <a:prstDash val="solid"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412750" tIns="0" rIns="41275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/>
        </a:p>
      </dsp:txBody>
      <dsp:txXfrm rot="5400000">
        <a:off x="6266911" y="849693"/>
        <a:ext cx="1942000" cy="2549084"/>
      </dsp:txXfrm>
    </dsp:sp>
    <dsp:sp modelId="{F45D2E14-3FE7-4020-BCEF-3938EF773876}">
      <dsp:nvSpPr>
        <dsp:cNvPr id="0" name=""/>
        <dsp:cNvSpPr/>
      </dsp:nvSpPr>
      <dsp:spPr>
        <a:xfrm rot="16200000">
          <a:off x="934996" y="1153235"/>
          <a:ext cx="4248472" cy="1942000"/>
        </a:xfrm>
        <a:prstGeom prst="flowChartManualOperation">
          <a:avLst/>
        </a:prstGeom>
        <a:gradFill rotWithShape="1">
          <a:gsLst>
            <a:gs pos="28000">
              <a:schemeClr val="accent1">
                <a:tint val="18000"/>
                <a:satMod val="120000"/>
                <a:lumMod val="88000"/>
              </a:schemeClr>
            </a:gs>
            <a:gs pos="100000">
              <a:schemeClr val="accent1">
                <a:tint val="40000"/>
                <a:satMod val="100000"/>
                <a:lumMod val="78000"/>
              </a:schemeClr>
            </a:gs>
          </a:gsLst>
          <a:lin ang="5400000" scaled="0"/>
        </a:gradFill>
        <a:ln w="9525" cap="flat" cmpd="sng" algn="ctr">
          <a:solidFill>
            <a:schemeClr val="accent1"/>
          </a:solidFill>
          <a:prstDash val="solid"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b="1" kern="1200" dirty="0"/>
        </a:p>
      </dsp:txBody>
      <dsp:txXfrm rot="5400000">
        <a:off x="2088232" y="849693"/>
        <a:ext cx="1942000" cy="2549084"/>
      </dsp:txXfrm>
    </dsp:sp>
    <dsp:sp modelId="{4E87A9AA-4C02-4AE5-8AE5-FD3390B63826}">
      <dsp:nvSpPr>
        <dsp:cNvPr id="0" name=""/>
        <dsp:cNvSpPr/>
      </dsp:nvSpPr>
      <dsp:spPr>
        <a:xfrm rot="16200000">
          <a:off x="3023228" y="1153235"/>
          <a:ext cx="4248472" cy="1942000"/>
        </a:xfrm>
        <a:prstGeom prst="flowChartManualOperation">
          <a:avLst/>
        </a:prstGeom>
        <a:gradFill rotWithShape="1">
          <a:gsLst>
            <a:gs pos="28000">
              <a:schemeClr val="accent1">
                <a:tint val="18000"/>
                <a:satMod val="120000"/>
                <a:lumMod val="88000"/>
              </a:schemeClr>
            </a:gs>
            <a:gs pos="100000">
              <a:schemeClr val="accent1">
                <a:tint val="40000"/>
                <a:satMod val="100000"/>
                <a:lumMod val="78000"/>
              </a:schemeClr>
            </a:gs>
          </a:gsLst>
          <a:lin ang="5400000" scaled="0"/>
        </a:gradFill>
        <a:ln w="9525" cap="flat" cmpd="sng" algn="ctr">
          <a:solidFill>
            <a:schemeClr val="accent1"/>
          </a:solidFill>
          <a:prstDash val="solid"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/>
        </a:p>
      </dsp:txBody>
      <dsp:txXfrm rot="5400000">
        <a:off x="4176464" y="849693"/>
        <a:ext cx="1942000" cy="25490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31CABE-3852-4A59-9FC9-C3F4769043DC}">
      <dsp:nvSpPr>
        <dsp:cNvPr id="0" name=""/>
        <dsp:cNvSpPr/>
      </dsp:nvSpPr>
      <dsp:spPr>
        <a:xfrm rot="16200000">
          <a:off x="-1151256" y="1153235"/>
          <a:ext cx="4248472" cy="1942000"/>
        </a:xfrm>
        <a:prstGeom prst="flowChartManualOperation">
          <a:avLst/>
        </a:prstGeom>
        <a:gradFill rotWithShape="1">
          <a:gsLst>
            <a:gs pos="28000">
              <a:schemeClr val="accent1">
                <a:tint val="18000"/>
                <a:satMod val="120000"/>
                <a:lumMod val="88000"/>
              </a:schemeClr>
            </a:gs>
            <a:gs pos="100000">
              <a:schemeClr val="accent1">
                <a:tint val="40000"/>
                <a:satMod val="100000"/>
                <a:lumMod val="78000"/>
              </a:schemeClr>
            </a:gs>
          </a:gsLst>
          <a:lin ang="5400000" scaled="0"/>
        </a:gradFill>
        <a:ln w="9525" cap="flat" cmpd="sng" algn="ctr">
          <a:solidFill>
            <a:schemeClr val="accent1"/>
          </a:solidFill>
          <a:prstDash val="solid"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 rozvojem vícehlasu vzniká potřeba přesnější notace.</a:t>
          </a:r>
          <a:endParaRPr lang="cs-CZ" sz="2400" kern="1200" dirty="0"/>
        </a:p>
      </dsp:txBody>
      <dsp:txXfrm rot="5400000">
        <a:off x="1980" y="849693"/>
        <a:ext cx="1942000" cy="2549084"/>
      </dsp:txXfrm>
    </dsp:sp>
    <dsp:sp modelId="{23D2C9B9-5051-490E-AAE7-1487EC1F6308}">
      <dsp:nvSpPr>
        <dsp:cNvPr id="0" name=""/>
        <dsp:cNvSpPr/>
      </dsp:nvSpPr>
      <dsp:spPr>
        <a:xfrm rot="16200000">
          <a:off x="5113675" y="1153235"/>
          <a:ext cx="4248472" cy="1942000"/>
        </a:xfrm>
        <a:prstGeom prst="flowChartManualOperation">
          <a:avLst/>
        </a:prstGeom>
        <a:gradFill rotWithShape="1">
          <a:gsLst>
            <a:gs pos="28000">
              <a:schemeClr val="accent1">
                <a:tint val="18000"/>
                <a:satMod val="120000"/>
                <a:lumMod val="88000"/>
              </a:schemeClr>
            </a:gs>
            <a:gs pos="100000">
              <a:schemeClr val="accent1">
                <a:tint val="40000"/>
                <a:satMod val="100000"/>
                <a:lumMod val="78000"/>
              </a:schemeClr>
            </a:gs>
          </a:gsLst>
          <a:lin ang="5400000" scaled="0"/>
        </a:gradFill>
        <a:ln w="9525" cap="flat" cmpd="sng" algn="ctr">
          <a:solidFill>
            <a:schemeClr val="accent1"/>
          </a:solidFill>
          <a:prstDash val="solid"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412750" tIns="0" rIns="41275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/>
        </a:p>
      </dsp:txBody>
      <dsp:txXfrm rot="5400000">
        <a:off x="6266911" y="849693"/>
        <a:ext cx="1942000" cy="2549084"/>
      </dsp:txXfrm>
    </dsp:sp>
    <dsp:sp modelId="{F45D2E14-3FE7-4020-BCEF-3938EF773876}">
      <dsp:nvSpPr>
        <dsp:cNvPr id="0" name=""/>
        <dsp:cNvSpPr/>
      </dsp:nvSpPr>
      <dsp:spPr>
        <a:xfrm rot="16200000">
          <a:off x="934996" y="1153235"/>
          <a:ext cx="4248472" cy="1942000"/>
        </a:xfrm>
        <a:prstGeom prst="flowChartManualOperation">
          <a:avLst/>
        </a:prstGeom>
        <a:gradFill rotWithShape="1">
          <a:gsLst>
            <a:gs pos="28000">
              <a:schemeClr val="accent1">
                <a:tint val="18000"/>
                <a:satMod val="120000"/>
                <a:lumMod val="88000"/>
              </a:schemeClr>
            </a:gs>
            <a:gs pos="100000">
              <a:schemeClr val="accent1">
                <a:tint val="40000"/>
                <a:satMod val="100000"/>
                <a:lumMod val="78000"/>
              </a:schemeClr>
            </a:gs>
          </a:gsLst>
          <a:lin ang="5400000" scaled="0"/>
        </a:gradFill>
        <a:ln w="9525" cap="flat" cmpd="sng" algn="ctr">
          <a:solidFill>
            <a:schemeClr val="accent1"/>
          </a:solidFill>
          <a:prstDash val="solid"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Vzniká tzv. </a:t>
          </a:r>
          <a:r>
            <a:rPr lang="cs-CZ" sz="2400" b="1" kern="1200" dirty="0" smtClean="0"/>
            <a:t>menzurální notace.</a:t>
          </a:r>
          <a:endParaRPr lang="cs-CZ" sz="2400" b="1" kern="1200" dirty="0"/>
        </a:p>
      </dsp:txBody>
      <dsp:txXfrm rot="5400000">
        <a:off x="2088232" y="849693"/>
        <a:ext cx="1942000" cy="2549084"/>
      </dsp:txXfrm>
    </dsp:sp>
    <dsp:sp modelId="{4E87A9AA-4C02-4AE5-8AE5-FD3390B63826}">
      <dsp:nvSpPr>
        <dsp:cNvPr id="0" name=""/>
        <dsp:cNvSpPr/>
      </dsp:nvSpPr>
      <dsp:spPr>
        <a:xfrm rot="16200000">
          <a:off x="3023228" y="1153235"/>
          <a:ext cx="4248472" cy="1942000"/>
        </a:xfrm>
        <a:prstGeom prst="flowChartManualOperation">
          <a:avLst/>
        </a:prstGeom>
        <a:gradFill rotWithShape="1">
          <a:gsLst>
            <a:gs pos="28000">
              <a:schemeClr val="accent1">
                <a:tint val="18000"/>
                <a:satMod val="120000"/>
                <a:lumMod val="88000"/>
              </a:schemeClr>
            </a:gs>
            <a:gs pos="100000">
              <a:schemeClr val="accent1">
                <a:tint val="40000"/>
                <a:satMod val="100000"/>
                <a:lumMod val="78000"/>
              </a:schemeClr>
            </a:gs>
          </a:gsLst>
          <a:lin ang="5400000" scaled="0"/>
        </a:gradFill>
        <a:ln w="9525" cap="flat" cmpd="sng" algn="ctr">
          <a:solidFill>
            <a:schemeClr val="accent1"/>
          </a:solidFill>
          <a:prstDash val="solid"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/>
        </a:p>
      </dsp:txBody>
      <dsp:txXfrm rot="5400000">
        <a:off x="4176464" y="849693"/>
        <a:ext cx="1942000" cy="254908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31CABE-3852-4A59-9FC9-C3F4769043DC}">
      <dsp:nvSpPr>
        <dsp:cNvPr id="0" name=""/>
        <dsp:cNvSpPr/>
      </dsp:nvSpPr>
      <dsp:spPr>
        <a:xfrm rot="16200000">
          <a:off x="-1151256" y="1153235"/>
          <a:ext cx="4248472" cy="1942000"/>
        </a:xfrm>
        <a:prstGeom prst="flowChartManualOperation">
          <a:avLst/>
        </a:prstGeom>
        <a:gradFill rotWithShape="1">
          <a:gsLst>
            <a:gs pos="28000">
              <a:schemeClr val="accent1">
                <a:tint val="18000"/>
                <a:satMod val="120000"/>
                <a:lumMod val="88000"/>
              </a:schemeClr>
            </a:gs>
            <a:gs pos="100000">
              <a:schemeClr val="accent1">
                <a:tint val="40000"/>
                <a:satMod val="100000"/>
                <a:lumMod val="78000"/>
              </a:schemeClr>
            </a:gs>
          </a:gsLst>
          <a:lin ang="5400000" scaled="0"/>
        </a:gradFill>
        <a:ln w="9525" cap="flat" cmpd="sng" algn="ctr">
          <a:solidFill>
            <a:schemeClr val="accent1"/>
          </a:solidFill>
          <a:prstDash val="solid"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 rozvojem vícehlasu vzniká potřeba přesnější notace.</a:t>
          </a:r>
          <a:endParaRPr lang="cs-CZ" sz="2400" kern="1200" dirty="0"/>
        </a:p>
      </dsp:txBody>
      <dsp:txXfrm rot="5400000">
        <a:off x="1980" y="849693"/>
        <a:ext cx="1942000" cy="2549084"/>
      </dsp:txXfrm>
    </dsp:sp>
    <dsp:sp modelId="{23D2C9B9-5051-490E-AAE7-1487EC1F6308}">
      <dsp:nvSpPr>
        <dsp:cNvPr id="0" name=""/>
        <dsp:cNvSpPr/>
      </dsp:nvSpPr>
      <dsp:spPr>
        <a:xfrm rot="16200000">
          <a:off x="5113675" y="1153235"/>
          <a:ext cx="4248472" cy="1942000"/>
        </a:xfrm>
        <a:prstGeom prst="flowChartManualOperation">
          <a:avLst/>
        </a:prstGeom>
        <a:gradFill rotWithShape="1">
          <a:gsLst>
            <a:gs pos="28000">
              <a:schemeClr val="accent1">
                <a:tint val="18000"/>
                <a:satMod val="120000"/>
                <a:lumMod val="88000"/>
              </a:schemeClr>
            </a:gs>
            <a:gs pos="100000">
              <a:schemeClr val="accent1">
                <a:tint val="40000"/>
                <a:satMod val="100000"/>
                <a:lumMod val="78000"/>
              </a:schemeClr>
            </a:gs>
          </a:gsLst>
          <a:lin ang="5400000" scaled="0"/>
        </a:gradFill>
        <a:ln w="9525" cap="flat" cmpd="sng" algn="ctr">
          <a:solidFill>
            <a:schemeClr val="accent1"/>
          </a:solidFill>
          <a:prstDash val="solid"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412750" tIns="0" rIns="41275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/>
        </a:p>
      </dsp:txBody>
      <dsp:txXfrm rot="5400000">
        <a:off x="6266911" y="849693"/>
        <a:ext cx="1942000" cy="2549084"/>
      </dsp:txXfrm>
    </dsp:sp>
    <dsp:sp modelId="{F45D2E14-3FE7-4020-BCEF-3938EF773876}">
      <dsp:nvSpPr>
        <dsp:cNvPr id="0" name=""/>
        <dsp:cNvSpPr/>
      </dsp:nvSpPr>
      <dsp:spPr>
        <a:xfrm rot="16200000">
          <a:off x="934996" y="1153235"/>
          <a:ext cx="4248472" cy="1942000"/>
        </a:xfrm>
        <a:prstGeom prst="flowChartManualOperation">
          <a:avLst/>
        </a:prstGeom>
        <a:gradFill rotWithShape="1">
          <a:gsLst>
            <a:gs pos="28000">
              <a:schemeClr val="accent1">
                <a:tint val="18000"/>
                <a:satMod val="120000"/>
                <a:lumMod val="88000"/>
              </a:schemeClr>
            </a:gs>
            <a:gs pos="100000">
              <a:schemeClr val="accent1">
                <a:tint val="40000"/>
                <a:satMod val="100000"/>
                <a:lumMod val="78000"/>
              </a:schemeClr>
            </a:gs>
          </a:gsLst>
          <a:lin ang="5400000" scaled="0"/>
        </a:gradFill>
        <a:ln w="9525" cap="flat" cmpd="sng" algn="ctr">
          <a:solidFill>
            <a:schemeClr val="accent1"/>
          </a:solidFill>
          <a:prstDash val="solid"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Vzniká tzv. </a:t>
          </a:r>
          <a:r>
            <a:rPr lang="cs-CZ" sz="2400" b="1" kern="1200" dirty="0" smtClean="0"/>
            <a:t>menzurální notace.</a:t>
          </a:r>
          <a:endParaRPr lang="cs-CZ" sz="2400" b="1" kern="1200" dirty="0"/>
        </a:p>
      </dsp:txBody>
      <dsp:txXfrm rot="5400000">
        <a:off x="2088232" y="849693"/>
        <a:ext cx="1942000" cy="2549084"/>
      </dsp:txXfrm>
    </dsp:sp>
    <dsp:sp modelId="{4E87A9AA-4C02-4AE5-8AE5-FD3390B63826}">
      <dsp:nvSpPr>
        <dsp:cNvPr id="0" name=""/>
        <dsp:cNvSpPr/>
      </dsp:nvSpPr>
      <dsp:spPr>
        <a:xfrm rot="16200000">
          <a:off x="3023228" y="1153235"/>
          <a:ext cx="4248472" cy="1942000"/>
        </a:xfrm>
        <a:prstGeom prst="flowChartManualOperation">
          <a:avLst/>
        </a:prstGeom>
        <a:gradFill rotWithShape="1">
          <a:gsLst>
            <a:gs pos="28000">
              <a:schemeClr val="accent1">
                <a:tint val="18000"/>
                <a:satMod val="120000"/>
                <a:lumMod val="88000"/>
              </a:schemeClr>
            </a:gs>
            <a:gs pos="100000">
              <a:schemeClr val="accent1">
                <a:tint val="40000"/>
                <a:satMod val="100000"/>
                <a:lumMod val="78000"/>
              </a:schemeClr>
            </a:gs>
          </a:gsLst>
          <a:lin ang="5400000" scaled="0"/>
        </a:gradFill>
        <a:ln w="9525" cap="flat" cmpd="sng" algn="ctr">
          <a:solidFill>
            <a:schemeClr val="accent1"/>
          </a:solidFill>
          <a:prstDash val="solid"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Menzurální notace používá od 14. století 5 linkový systém.</a:t>
          </a:r>
          <a:endParaRPr lang="cs-CZ" sz="2400" kern="1200" dirty="0"/>
        </a:p>
      </dsp:txBody>
      <dsp:txXfrm rot="5400000">
        <a:off x="4176464" y="849693"/>
        <a:ext cx="1942000" cy="25490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31CABE-3852-4A59-9FC9-C3F4769043DC}">
      <dsp:nvSpPr>
        <dsp:cNvPr id="0" name=""/>
        <dsp:cNvSpPr/>
      </dsp:nvSpPr>
      <dsp:spPr>
        <a:xfrm rot="16200000">
          <a:off x="-1151256" y="1153235"/>
          <a:ext cx="4248472" cy="1942000"/>
        </a:xfrm>
        <a:prstGeom prst="flowChartManualOperation">
          <a:avLst/>
        </a:prstGeom>
        <a:gradFill rotWithShape="1">
          <a:gsLst>
            <a:gs pos="28000">
              <a:schemeClr val="accent1">
                <a:tint val="18000"/>
                <a:satMod val="120000"/>
                <a:lumMod val="88000"/>
              </a:schemeClr>
            </a:gs>
            <a:gs pos="100000">
              <a:schemeClr val="accent1">
                <a:tint val="40000"/>
                <a:satMod val="100000"/>
                <a:lumMod val="78000"/>
              </a:schemeClr>
            </a:gs>
          </a:gsLst>
          <a:lin ang="5400000" scaled="0"/>
        </a:gradFill>
        <a:ln w="9525" cap="flat" cmpd="sng" algn="ctr">
          <a:solidFill>
            <a:schemeClr val="accent1"/>
          </a:solidFill>
          <a:prstDash val="solid"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 rozvojem vícehlasu vzniká potřeba přesnější notace.</a:t>
          </a:r>
          <a:endParaRPr lang="cs-CZ" sz="2400" kern="1200" dirty="0"/>
        </a:p>
      </dsp:txBody>
      <dsp:txXfrm rot="5400000">
        <a:off x="1980" y="849693"/>
        <a:ext cx="1942000" cy="2549084"/>
      </dsp:txXfrm>
    </dsp:sp>
    <dsp:sp modelId="{23D2C9B9-5051-490E-AAE7-1487EC1F6308}">
      <dsp:nvSpPr>
        <dsp:cNvPr id="0" name=""/>
        <dsp:cNvSpPr/>
      </dsp:nvSpPr>
      <dsp:spPr>
        <a:xfrm rot="16200000">
          <a:off x="5113675" y="1153235"/>
          <a:ext cx="4248472" cy="1942000"/>
        </a:xfrm>
        <a:prstGeom prst="flowChartManualOperation">
          <a:avLst/>
        </a:prstGeom>
        <a:gradFill rotWithShape="1">
          <a:gsLst>
            <a:gs pos="28000">
              <a:schemeClr val="accent1">
                <a:tint val="18000"/>
                <a:satMod val="120000"/>
                <a:lumMod val="88000"/>
              </a:schemeClr>
            </a:gs>
            <a:gs pos="100000">
              <a:schemeClr val="accent1">
                <a:tint val="40000"/>
                <a:satMod val="100000"/>
                <a:lumMod val="78000"/>
              </a:schemeClr>
            </a:gs>
          </a:gsLst>
          <a:lin ang="5400000" scaled="0"/>
        </a:gradFill>
        <a:ln w="9525" cap="flat" cmpd="sng" algn="ctr">
          <a:solidFill>
            <a:schemeClr val="accent1"/>
          </a:solidFill>
          <a:prstDash val="solid"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412750" tIns="0" rIns="41275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/>
        </a:p>
      </dsp:txBody>
      <dsp:txXfrm rot="5400000">
        <a:off x="6266911" y="849693"/>
        <a:ext cx="1942000" cy="2549084"/>
      </dsp:txXfrm>
    </dsp:sp>
    <dsp:sp modelId="{F45D2E14-3FE7-4020-BCEF-3938EF773876}">
      <dsp:nvSpPr>
        <dsp:cNvPr id="0" name=""/>
        <dsp:cNvSpPr/>
      </dsp:nvSpPr>
      <dsp:spPr>
        <a:xfrm rot="16200000">
          <a:off x="934996" y="1153235"/>
          <a:ext cx="4248472" cy="1942000"/>
        </a:xfrm>
        <a:prstGeom prst="flowChartManualOperation">
          <a:avLst/>
        </a:prstGeom>
        <a:gradFill rotWithShape="1">
          <a:gsLst>
            <a:gs pos="28000">
              <a:schemeClr val="accent1">
                <a:tint val="18000"/>
                <a:satMod val="120000"/>
                <a:lumMod val="88000"/>
              </a:schemeClr>
            </a:gs>
            <a:gs pos="100000">
              <a:schemeClr val="accent1">
                <a:tint val="40000"/>
                <a:satMod val="100000"/>
                <a:lumMod val="78000"/>
              </a:schemeClr>
            </a:gs>
          </a:gsLst>
          <a:lin ang="5400000" scaled="0"/>
        </a:gradFill>
        <a:ln w="9525" cap="flat" cmpd="sng" algn="ctr">
          <a:solidFill>
            <a:schemeClr val="accent1"/>
          </a:solidFill>
          <a:prstDash val="solid"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Vzniká tzv. </a:t>
          </a:r>
          <a:r>
            <a:rPr lang="cs-CZ" sz="2400" b="1" kern="1200" dirty="0" smtClean="0"/>
            <a:t>menzurální notace.</a:t>
          </a:r>
          <a:endParaRPr lang="cs-CZ" sz="2400" b="1" kern="1200" dirty="0"/>
        </a:p>
      </dsp:txBody>
      <dsp:txXfrm rot="5400000">
        <a:off x="2088232" y="849693"/>
        <a:ext cx="1942000" cy="2549084"/>
      </dsp:txXfrm>
    </dsp:sp>
    <dsp:sp modelId="{4E87A9AA-4C02-4AE5-8AE5-FD3390B63826}">
      <dsp:nvSpPr>
        <dsp:cNvPr id="0" name=""/>
        <dsp:cNvSpPr/>
      </dsp:nvSpPr>
      <dsp:spPr>
        <a:xfrm rot="16200000">
          <a:off x="3023228" y="1153235"/>
          <a:ext cx="4248472" cy="1942000"/>
        </a:xfrm>
        <a:prstGeom prst="flowChartManualOperation">
          <a:avLst/>
        </a:prstGeom>
        <a:gradFill rotWithShape="1">
          <a:gsLst>
            <a:gs pos="28000">
              <a:schemeClr val="accent1">
                <a:tint val="18000"/>
                <a:satMod val="120000"/>
                <a:lumMod val="88000"/>
              </a:schemeClr>
            </a:gs>
            <a:gs pos="100000">
              <a:schemeClr val="accent1">
                <a:tint val="40000"/>
                <a:satMod val="100000"/>
                <a:lumMod val="78000"/>
              </a:schemeClr>
            </a:gs>
          </a:gsLst>
          <a:lin ang="5400000" scaled="0"/>
        </a:gradFill>
        <a:ln w="9525" cap="flat" cmpd="sng" algn="ctr">
          <a:solidFill>
            <a:schemeClr val="accent1"/>
          </a:solidFill>
          <a:prstDash val="solid"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Menzurální notace používá od 14. století 5 linkový systém.</a:t>
          </a:r>
          <a:endParaRPr lang="cs-CZ" sz="2400" kern="1200" dirty="0"/>
        </a:p>
      </dsp:txBody>
      <dsp:txXfrm rot="5400000">
        <a:off x="4176464" y="849693"/>
        <a:ext cx="1942000" cy="25490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  <a:prstGeom prst="rect">
            <a:avLst/>
          </a:prstGeo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VY_32_INOVACE_03_26_Renesance II.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výchova/Hudba renesance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Žáci se seznámí s jednotlivými představiteli světové renesanční hudby a jejich dílem. Poznají instrumentální hudbu renesance a tehdejší notaci.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 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11.4.2013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688106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Představitelé, </a:t>
            </a:r>
            <a:r>
              <a:rPr lang="cs-CZ" smtClean="0"/>
              <a:t>hudební nástroje, notace.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Renesance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Vrcholní představitelé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4822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Vrcholní představitelé</a:t>
            </a:r>
            <a:endParaRPr lang="cs-CZ" dirty="0"/>
          </a:p>
        </p:txBody>
      </p:sp>
      <p:sp>
        <p:nvSpPr>
          <p:cNvPr id="3" name="Výbuch 2 2"/>
          <p:cNvSpPr/>
          <p:nvPr/>
        </p:nvSpPr>
        <p:spPr>
          <a:xfrm>
            <a:off x="3203848" y="364494"/>
            <a:ext cx="5832648" cy="2848482"/>
          </a:xfrm>
          <a:prstGeom prst="irregularSeal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Giovanni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Pierluigi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da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Palestrina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(1525-1594)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4822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Vrcholní představitelé</a:t>
            </a:r>
            <a:endParaRPr lang="cs-CZ" dirty="0"/>
          </a:p>
        </p:txBody>
      </p:sp>
      <p:sp>
        <p:nvSpPr>
          <p:cNvPr id="3" name="Výbuch 2 2"/>
          <p:cNvSpPr/>
          <p:nvPr/>
        </p:nvSpPr>
        <p:spPr>
          <a:xfrm>
            <a:off x="3203848" y="364494"/>
            <a:ext cx="5832648" cy="2848482"/>
          </a:xfrm>
          <a:prstGeom prst="irregularSeal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Giovanni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Pierluigi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da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Palestrina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(1525-1594)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Výbuch 2 3"/>
          <p:cNvSpPr/>
          <p:nvPr/>
        </p:nvSpPr>
        <p:spPr>
          <a:xfrm>
            <a:off x="179512" y="2956782"/>
            <a:ext cx="5832648" cy="2848482"/>
          </a:xfrm>
          <a:prstGeom prst="irregularSeal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Orlando di </a:t>
            </a:r>
            <a:r>
              <a:rPr lang="cs-CZ" sz="2400" dirty="0" err="1" smtClean="0">
                <a:solidFill>
                  <a:schemeClr val="tx1"/>
                </a:solidFill>
              </a:rPr>
              <a:t>Lasso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(1532-1594)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4822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Giovanni </a:t>
            </a:r>
            <a:r>
              <a:rPr lang="cs-CZ" dirty="0" err="1" smtClean="0"/>
              <a:t>Pierluigi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</a:t>
            </a:r>
            <a:r>
              <a:rPr lang="cs-CZ" dirty="0" err="1" smtClean="0"/>
              <a:t>Palestrina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8096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Giovanni </a:t>
            </a:r>
            <a:r>
              <a:rPr lang="cs-CZ" dirty="0" err="1" smtClean="0"/>
              <a:t>Pierluigi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</a:t>
            </a:r>
            <a:r>
              <a:rPr lang="cs-CZ" dirty="0" err="1" smtClean="0"/>
              <a:t>Palestrina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Pocházel z </a:t>
            </a:r>
            <a:r>
              <a:rPr lang="cs-CZ" sz="2000" dirty="0" err="1" smtClean="0"/>
              <a:t>Palestriny</a:t>
            </a:r>
            <a:r>
              <a:rPr lang="cs-CZ" sz="2000" dirty="0" smtClean="0"/>
              <a:t> (blízko Říma).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8096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Giovanni </a:t>
            </a:r>
            <a:r>
              <a:rPr lang="cs-CZ" dirty="0" err="1" smtClean="0"/>
              <a:t>Pierluigi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</a:t>
            </a:r>
            <a:r>
              <a:rPr lang="cs-CZ" dirty="0" err="1" smtClean="0"/>
              <a:t>Palestrina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Pocházel z </a:t>
            </a:r>
            <a:r>
              <a:rPr lang="cs-CZ" sz="2000" dirty="0" err="1" smtClean="0"/>
              <a:t>Palestriny</a:t>
            </a:r>
            <a:r>
              <a:rPr lang="cs-CZ" sz="2000" dirty="0" smtClean="0"/>
              <a:t> (blízko Říma).</a:t>
            </a:r>
          </a:p>
          <a:p>
            <a:endParaRPr lang="cs-CZ" sz="2000" dirty="0" smtClean="0"/>
          </a:p>
          <a:p>
            <a:r>
              <a:rPr lang="cs-CZ" sz="2000" dirty="0" smtClean="0"/>
              <a:t>Byl varhaníkem, kapelníkem</a:t>
            </a:r>
            <a:r>
              <a:rPr lang="cs-CZ" sz="2000" dirty="0"/>
              <a:t> </a:t>
            </a:r>
            <a:r>
              <a:rPr lang="cs-CZ" sz="2000" dirty="0" smtClean="0"/>
              <a:t>a později byl jmenován papežským skladatelem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18096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Giovanni </a:t>
            </a:r>
            <a:r>
              <a:rPr lang="cs-CZ" dirty="0" err="1" smtClean="0"/>
              <a:t>Pierluigi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</a:t>
            </a:r>
            <a:r>
              <a:rPr lang="cs-CZ" dirty="0" err="1" smtClean="0"/>
              <a:t>Palestrina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Pocházel z </a:t>
            </a:r>
            <a:r>
              <a:rPr lang="cs-CZ" sz="2000" dirty="0" err="1" smtClean="0"/>
              <a:t>Palestriny</a:t>
            </a:r>
            <a:r>
              <a:rPr lang="cs-CZ" sz="2000" dirty="0" smtClean="0"/>
              <a:t> (blízko Říma).</a:t>
            </a:r>
          </a:p>
          <a:p>
            <a:endParaRPr lang="cs-CZ" sz="2000" dirty="0" smtClean="0"/>
          </a:p>
          <a:p>
            <a:r>
              <a:rPr lang="cs-CZ" sz="2000" dirty="0" smtClean="0"/>
              <a:t>Byl varhaníkem, kapelníkem</a:t>
            </a:r>
            <a:r>
              <a:rPr lang="cs-CZ" sz="2000" dirty="0"/>
              <a:t> </a:t>
            </a:r>
            <a:r>
              <a:rPr lang="cs-CZ" sz="2000" dirty="0" smtClean="0"/>
              <a:t>a později byl jmenován papežským skladatelem.</a:t>
            </a:r>
          </a:p>
          <a:p>
            <a:endParaRPr lang="cs-CZ" sz="2000" dirty="0" smtClean="0"/>
          </a:p>
          <a:p>
            <a:r>
              <a:rPr lang="cs-CZ" sz="2000" dirty="0" smtClean="0"/>
              <a:t>Působil v Sixtinské kapli.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8096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Giovanni </a:t>
            </a:r>
            <a:r>
              <a:rPr lang="cs-CZ" dirty="0" err="1" smtClean="0"/>
              <a:t>Pierluigi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</a:t>
            </a:r>
            <a:r>
              <a:rPr lang="cs-CZ" dirty="0" err="1" smtClean="0"/>
              <a:t>Palestrina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Pocházel z </a:t>
            </a:r>
            <a:r>
              <a:rPr lang="cs-CZ" dirty="0" err="1" smtClean="0"/>
              <a:t>Palestriny</a:t>
            </a:r>
            <a:r>
              <a:rPr lang="cs-CZ" dirty="0" smtClean="0"/>
              <a:t> (blízko Říma).</a:t>
            </a:r>
          </a:p>
          <a:p>
            <a:endParaRPr lang="cs-CZ" dirty="0" smtClean="0"/>
          </a:p>
          <a:p>
            <a:r>
              <a:rPr lang="cs-CZ" dirty="0" smtClean="0"/>
              <a:t>Byl varhaníkem, kapelníkem</a:t>
            </a:r>
            <a:r>
              <a:rPr lang="cs-CZ" dirty="0"/>
              <a:t> </a:t>
            </a:r>
            <a:r>
              <a:rPr lang="cs-CZ" dirty="0" smtClean="0"/>
              <a:t>a později byl jmenován papežským skladatelem.</a:t>
            </a:r>
          </a:p>
          <a:p>
            <a:endParaRPr lang="cs-CZ" dirty="0" smtClean="0"/>
          </a:p>
          <a:p>
            <a:r>
              <a:rPr lang="cs-CZ" dirty="0" smtClean="0"/>
              <a:t>Působil v Sixtinské kapli.</a:t>
            </a:r>
          </a:p>
          <a:p>
            <a:endParaRPr lang="cs-CZ" dirty="0" smtClean="0"/>
          </a:p>
          <a:p>
            <a:r>
              <a:rPr lang="cs-CZ" dirty="0" smtClean="0"/>
              <a:t>Napsal téměř 1000 skladeb (duchovní i světské).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8096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Orlando di </a:t>
            </a:r>
            <a:r>
              <a:rPr lang="cs-CZ" dirty="0" err="1" smtClean="0"/>
              <a:t>Lasso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93384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Orlando di </a:t>
            </a:r>
            <a:r>
              <a:rPr lang="cs-CZ" dirty="0" err="1" smtClean="0"/>
              <a:t>Lasso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Pocházel z dnešní Belgie.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93384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Orlando di </a:t>
            </a:r>
            <a:r>
              <a:rPr lang="cs-CZ" dirty="0" err="1" smtClean="0"/>
              <a:t>Lasso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Pocházel z dnešní Belgie.</a:t>
            </a:r>
          </a:p>
          <a:p>
            <a:endParaRPr lang="cs-CZ" dirty="0" smtClean="0"/>
          </a:p>
          <a:p>
            <a:r>
              <a:rPr lang="cs-CZ" dirty="0" smtClean="0"/>
              <a:t>Působil v různých městech Evropy, např. Mnichov.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93384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Orlando di </a:t>
            </a:r>
            <a:r>
              <a:rPr lang="cs-CZ" dirty="0" err="1" smtClean="0"/>
              <a:t>Lasso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Pocházel z dnešní Belgie.</a:t>
            </a:r>
          </a:p>
          <a:p>
            <a:endParaRPr lang="cs-CZ" dirty="0" smtClean="0"/>
          </a:p>
          <a:p>
            <a:r>
              <a:rPr lang="cs-CZ" dirty="0" smtClean="0"/>
              <a:t>Působil v různých městech Evropy, např. Mnichov.</a:t>
            </a:r>
          </a:p>
          <a:p>
            <a:endParaRPr lang="cs-CZ" dirty="0" smtClean="0"/>
          </a:p>
          <a:p>
            <a:r>
              <a:rPr lang="cs-CZ" dirty="0" smtClean="0"/>
              <a:t>Patří k nejplodnějším umělcům všech dob.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93384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Orlando di </a:t>
            </a:r>
            <a:r>
              <a:rPr lang="cs-CZ" dirty="0" err="1" smtClean="0"/>
              <a:t>Lasso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Pocházel z dnešní Belgie.</a:t>
            </a:r>
          </a:p>
          <a:p>
            <a:endParaRPr lang="cs-CZ" dirty="0" smtClean="0"/>
          </a:p>
          <a:p>
            <a:r>
              <a:rPr lang="cs-CZ" dirty="0" smtClean="0"/>
              <a:t>Působil v různých městech Evropy, např. Mnichov.</a:t>
            </a:r>
          </a:p>
          <a:p>
            <a:endParaRPr lang="cs-CZ" dirty="0" smtClean="0"/>
          </a:p>
          <a:p>
            <a:r>
              <a:rPr lang="cs-CZ" dirty="0" smtClean="0"/>
              <a:t>Patří k nejplodnějším umělcům všech dob.</a:t>
            </a:r>
          </a:p>
          <a:p>
            <a:endParaRPr lang="cs-CZ" dirty="0" smtClean="0"/>
          </a:p>
          <a:p>
            <a:r>
              <a:rPr lang="cs-CZ" dirty="0" smtClean="0"/>
              <a:t>Napsal kolem 2000 skladeb.</a:t>
            </a:r>
          </a:p>
        </p:txBody>
      </p:sp>
    </p:spTree>
    <p:extLst>
      <p:ext uri="{BB962C8B-B14F-4D97-AF65-F5344CB8AC3E}">
        <p14:creationId xmlns:p14="http://schemas.microsoft.com/office/powerpoint/2010/main" val="3993384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3819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>
            <a:off x="683568" y="620688"/>
            <a:ext cx="7776864" cy="792088"/>
          </a:xfrm>
          <a:prstGeom prst="flowChartDelay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Vznikají nové hudební nástroje.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3819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>
            <a:off x="683568" y="620688"/>
            <a:ext cx="7776864" cy="792088"/>
          </a:xfrm>
          <a:prstGeom prst="flowChartDelay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Vznikají nové hudební nástroje.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683568" y="1772816"/>
            <a:ext cx="7776864" cy="792088"/>
          </a:xfrm>
          <a:prstGeom prst="flowChartDelay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Starší nástroje jsou technicky zdokonalovány např. varhany.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3819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>
            <a:off x="683568" y="620688"/>
            <a:ext cx="7776864" cy="792088"/>
          </a:xfrm>
          <a:prstGeom prst="flowChartDelay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Vznikají nové hudební nástroje.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683568" y="1772816"/>
            <a:ext cx="7776864" cy="792088"/>
          </a:xfrm>
          <a:prstGeom prst="flowChartDelay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Starší nástroje jsou technicky zdokonalovány např. varhany.</a:t>
            </a:r>
            <a:endParaRPr lang="cs-CZ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683568" y="2924944"/>
            <a:ext cx="7776864" cy="792088"/>
          </a:xfrm>
          <a:prstGeom prst="flowChartDelay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Nástroje se vyrábějí ve všech hlasových polohách např. zobcová flétna – sopránová, altová, tenorová, basová.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3819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288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512667414"/>
              </p:ext>
            </p:extLst>
          </p:nvPr>
        </p:nvGraphicFramePr>
        <p:xfrm>
          <a:off x="539552" y="332656"/>
          <a:ext cx="8208912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288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773636364"/>
              </p:ext>
            </p:extLst>
          </p:nvPr>
        </p:nvGraphicFramePr>
        <p:xfrm>
          <a:off x="539552" y="332656"/>
          <a:ext cx="8208912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288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083006818"/>
              </p:ext>
            </p:extLst>
          </p:nvPr>
        </p:nvGraphicFramePr>
        <p:xfrm>
          <a:off x="539552" y="332656"/>
          <a:ext cx="8208912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288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083006818"/>
              </p:ext>
            </p:extLst>
          </p:nvPr>
        </p:nvGraphicFramePr>
        <p:xfrm>
          <a:off x="539552" y="332656"/>
          <a:ext cx="8208912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804248" y="1844824"/>
            <a:ext cx="193046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Taktová čára</a:t>
            </a:r>
          </a:p>
          <a:p>
            <a:r>
              <a:rPr lang="cs-CZ" sz="2400" dirty="0" smtClean="0"/>
              <a:t>vzniká až v </a:t>
            </a:r>
          </a:p>
          <a:p>
            <a:r>
              <a:rPr lang="cs-CZ" sz="2400" dirty="0" smtClean="0"/>
              <a:t>17. století.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3288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365104"/>
            <a:ext cx="6512511" cy="1143000"/>
          </a:xfrm>
        </p:spPr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3738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Základní tvary menzurální notace: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196752"/>
            <a:ext cx="1426994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revis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/>
              <a:t>s</a:t>
            </a:r>
            <a:r>
              <a:rPr lang="cs-CZ" dirty="0" err="1" smtClean="0"/>
              <a:t>emibrevis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m</a:t>
            </a:r>
            <a:r>
              <a:rPr lang="cs-CZ" dirty="0" smtClean="0"/>
              <a:t>inima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/>
              <a:t>s</a:t>
            </a:r>
            <a:r>
              <a:rPr lang="cs-CZ" dirty="0" err="1" smtClean="0"/>
              <a:t>emiminima</a:t>
            </a:r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555776" y="1268760"/>
            <a:ext cx="229190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čtverec 5"/>
          <p:cNvSpPr/>
          <p:nvPr/>
        </p:nvSpPr>
        <p:spPr>
          <a:xfrm>
            <a:off x="2555776" y="2024844"/>
            <a:ext cx="288032" cy="252028"/>
          </a:xfrm>
          <a:prstGeom prst="diamon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čtverec 6"/>
          <p:cNvSpPr/>
          <p:nvPr/>
        </p:nvSpPr>
        <p:spPr>
          <a:xfrm>
            <a:off x="2555776" y="2888940"/>
            <a:ext cx="288032" cy="252028"/>
          </a:xfrm>
          <a:prstGeom prst="diamon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čtverec 7"/>
          <p:cNvSpPr/>
          <p:nvPr/>
        </p:nvSpPr>
        <p:spPr>
          <a:xfrm>
            <a:off x="2555776" y="3753036"/>
            <a:ext cx="288032" cy="252028"/>
          </a:xfrm>
          <a:prstGeom prst="diamond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2699792" y="2627913"/>
            <a:ext cx="0" cy="26102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2699792" y="3528013"/>
            <a:ext cx="0" cy="26102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3227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764704"/>
            <a:ext cx="4044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Není-li uvedeno jinak, </a:t>
            </a:r>
            <a:r>
              <a:rPr lang="cs-CZ" smtClean="0"/>
              <a:t>vlastní zdroje.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5152350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</TotalTime>
  <Words>440</Words>
  <Application>Microsoft Office PowerPoint</Application>
  <PresentationFormat>Předvádění na obrazovce (4:3)</PresentationFormat>
  <Paragraphs>125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Aerodynamika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Renesance</vt:lpstr>
      <vt:lpstr>Vrcholní představitelé</vt:lpstr>
      <vt:lpstr>Vrcholní představitelé</vt:lpstr>
      <vt:lpstr>Vrcholní představitelé</vt:lpstr>
      <vt:lpstr>Giovanni Pierluigi da Palestrina</vt:lpstr>
      <vt:lpstr>Giovanni Pierluigi da Palestrina</vt:lpstr>
      <vt:lpstr>Giovanni Pierluigi da Palestrina</vt:lpstr>
      <vt:lpstr>Giovanni Pierluigi da Palestrina</vt:lpstr>
      <vt:lpstr>Giovanni Pierluigi da Palestrina</vt:lpstr>
      <vt:lpstr>Orlando di Lasso</vt:lpstr>
      <vt:lpstr>Orlando di Lasso</vt:lpstr>
      <vt:lpstr>Orlando di Lasso</vt:lpstr>
      <vt:lpstr>Orlando di Lasso</vt:lpstr>
      <vt:lpstr>Orlando di Lasso</vt:lpstr>
      <vt:lpstr>Hudební nástroje</vt:lpstr>
      <vt:lpstr>Hudební nástroje</vt:lpstr>
      <vt:lpstr>Hudební nástroje</vt:lpstr>
      <vt:lpstr>Hudební nástroje</vt:lpstr>
      <vt:lpstr>Notace</vt:lpstr>
      <vt:lpstr>Notace</vt:lpstr>
      <vt:lpstr>Notace</vt:lpstr>
      <vt:lpstr>Notace</vt:lpstr>
      <vt:lpstr>Notace</vt:lpstr>
      <vt:lpstr>Zajímavosti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16</cp:revision>
  <dcterms:created xsi:type="dcterms:W3CDTF">2012-11-04T17:08:50Z</dcterms:created>
  <dcterms:modified xsi:type="dcterms:W3CDTF">2013-10-28T11:33:31Z</dcterms:modified>
</cp:coreProperties>
</file>