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8" r:id="rId3"/>
    <p:sldId id="256" r:id="rId4"/>
    <p:sldId id="257" r:id="rId5"/>
    <p:sldId id="269" r:id="rId6"/>
    <p:sldId id="270" r:id="rId7"/>
    <p:sldId id="271" r:id="rId8"/>
    <p:sldId id="272" r:id="rId9"/>
    <p:sldId id="258" r:id="rId10"/>
    <p:sldId id="273" r:id="rId11"/>
    <p:sldId id="274" r:id="rId12"/>
    <p:sldId id="259" r:id="rId13"/>
    <p:sldId id="275" r:id="rId14"/>
    <p:sldId id="276" r:id="rId15"/>
    <p:sldId id="277" r:id="rId16"/>
    <p:sldId id="260" r:id="rId17"/>
    <p:sldId id="261" r:id="rId18"/>
    <p:sldId id="278" r:id="rId19"/>
    <p:sldId id="279" r:id="rId20"/>
    <p:sldId id="280" r:id="rId21"/>
    <p:sldId id="262" r:id="rId22"/>
    <p:sldId id="263" r:id="rId23"/>
    <p:sldId id="264" r:id="rId24"/>
    <p:sldId id="265" r:id="rId25"/>
    <p:sldId id="267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Ppd-6X3tEo" TargetMode="External"/><Relationship Id="rId2" Type="http://schemas.openxmlformats.org/officeDocument/2006/relationships/hyperlink" Target="http://www.youtube.com/watch?v=iL7VlnIKGc4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youtube.com/watch?v=VzB8xC_CwH8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Ppd-6X3tEo" TargetMode="External"/><Relationship Id="rId2" Type="http://schemas.openxmlformats.org/officeDocument/2006/relationships/hyperlink" Target="http://www.youtube.com/watch?v=iL7VlnIKGc4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youtube.com/watch?v=WsNQ0d26ipw" TargetMode="External"/><Relationship Id="rId4" Type="http://schemas.openxmlformats.org/officeDocument/2006/relationships/hyperlink" Target="http://www.youtube.com/watch?v=VzB8xC_CwH8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VY_32_INOVACE_06_27_Polyfonie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výchova/Polyfonie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Vysvětlení pojmu polyfonie. Porovnání s homofonií. Žáci se seznámí s nácvikem polyfonie a vyzkouší v praxi.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4.2.2013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Polyfonie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polyfonie?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polyfonie?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Polyfonie je vícehlas.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35650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polyfonie?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Polyfonie je vícehlas.</a:t>
            </a:r>
          </a:p>
          <a:p>
            <a:endParaRPr lang="cs-CZ" dirty="0" smtClean="0"/>
          </a:p>
          <a:p>
            <a:r>
              <a:rPr lang="cs-CZ" dirty="0" smtClean="0"/>
              <a:t>Má své určité znaky.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35650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polyfonie?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Polyfonie je vícehlas.</a:t>
            </a:r>
          </a:p>
          <a:p>
            <a:endParaRPr lang="cs-CZ" dirty="0" smtClean="0"/>
          </a:p>
          <a:p>
            <a:r>
              <a:rPr lang="cs-CZ" dirty="0" smtClean="0"/>
              <a:t>Má své určité znaky.</a:t>
            </a:r>
          </a:p>
          <a:p>
            <a:endParaRPr lang="cs-CZ" dirty="0" smtClean="0"/>
          </a:p>
          <a:p>
            <a:r>
              <a:rPr lang="cs-CZ" dirty="0" smtClean="0"/>
              <a:t>Ne každý vícehlas je polyfonní.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35650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polyfonie?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Polyfonie je vícehlas.</a:t>
            </a:r>
          </a:p>
          <a:p>
            <a:endParaRPr lang="cs-CZ" dirty="0" smtClean="0"/>
          </a:p>
          <a:p>
            <a:r>
              <a:rPr lang="cs-CZ" dirty="0" smtClean="0"/>
              <a:t>Má své určité znaky.</a:t>
            </a:r>
          </a:p>
          <a:p>
            <a:endParaRPr lang="cs-CZ" dirty="0" smtClean="0"/>
          </a:p>
          <a:p>
            <a:r>
              <a:rPr lang="cs-CZ" dirty="0" smtClean="0"/>
              <a:t>Ne každý vícehlas je polyfonní.</a:t>
            </a:r>
          </a:p>
          <a:p>
            <a:endParaRPr lang="cs-CZ" dirty="0" smtClean="0"/>
          </a:p>
          <a:p>
            <a:r>
              <a:rPr lang="cs-CZ" dirty="0" smtClean="0"/>
              <a:t>Protipólem v oblasti vícehlasu je HOMOFONIE.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5650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 X homofonie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 X homofonie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88840"/>
            <a:ext cx="46746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Oba pojmy označují vícehlas. 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87126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 X homofonie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88840"/>
            <a:ext cx="46746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Oba pojmy označují vícehlas. </a:t>
            </a:r>
          </a:p>
          <a:p>
            <a:endParaRPr lang="cs-CZ" sz="2400" dirty="0" smtClean="0"/>
          </a:p>
          <a:p>
            <a:r>
              <a:rPr lang="cs-CZ" sz="2400" dirty="0" smtClean="0"/>
              <a:t>To mají společné.</a:t>
            </a:r>
            <a:endParaRPr lang="cs-CZ" sz="2400" dirty="0"/>
          </a:p>
        </p:txBody>
      </p:sp>
      <p:pic>
        <p:nvPicPr>
          <p:cNvPr id="1027" name="Picture 3" descr="C:\Documents and Settings\Monča\Local Settings\Temporary Internet Files\Content.IE5\8NS078BO\MC9004378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25711" y="3016374"/>
            <a:ext cx="4834721" cy="314893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092280" y="6165304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126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Polyfonie</a:t>
            </a:r>
            <a:r>
              <a:rPr lang="cs-CZ" dirty="0" smtClean="0"/>
              <a:t> X </a:t>
            </a:r>
            <a:r>
              <a:rPr lang="cs-CZ" dirty="0" smtClean="0">
                <a:solidFill>
                  <a:schemeClr val="bg1"/>
                </a:solidFill>
              </a:rPr>
              <a:t>homofonie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1" name="Picture 3" descr="C:\Documents and Settings\Monča\Local Settings\Temporary Internet Files\Content.IE5\CBS9BJV2\MC9000787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081384"/>
            <a:ext cx="1584176" cy="307580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092280" y="2996952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Polyfonie</a:t>
            </a:r>
            <a:r>
              <a:rPr lang="cs-CZ" dirty="0" smtClean="0"/>
              <a:t> X </a:t>
            </a:r>
            <a:r>
              <a:rPr lang="cs-CZ" dirty="0" smtClean="0">
                <a:solidFill>
                  <a:schemeClr val="bg1"/>
                </a:solidFill>
              </a:rPr>
              <a:t>homofonie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1403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Polyfonie je vícehlas, kde každý hlas je stejně důležitý.</a:t>
            </a:r>
          </a:p>
          <a:p>
            <a:r>
              <a:rPr lang="cs-CZ" sz="2400" dirty="0" smtClean="0"/>
              <a:t>Každý hlas má svou hlavní melodii.</a:t>
            </a:r>
          </a:p>
          <a:p>
            <a:r>
              <a:rPr lang="cs-CZ" sz="2400" dirty="0" smtClean="0"/>
              <a:t>Žádný hlas nemá pouze doprovodnou funkci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1" name="Picture 3" descr="C:\Documents and Settings\Monča\Local Settings\Temporary Internet Files\Content.IE5\CBS9BJV2\MC9000787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081384"/>
            <a:ext cx="1584176" cy="307580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092280" y="2996952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3838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Polyfonie</a:t>
            </a:r>
            <a:r>
              <a:rPr lang="cs-CZ" dirty="0" smtClean="0"/>
              <a:t> X </a:t>
            </a:r>
            <a:r>
              <a:rPr lang="cs-CZ" dirty="0" smtClean="0">
                <a:solidFill>
                  <a:schemeClr val="bg1"/>
                </a:solidFill>
              </a:rPr>
              <a:t>homofonie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1403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Polyfonie je vícehlas, kde každý hlas je stejně důležitý.</a:t>
            </a:r>
          </a:p>
          <a:p>
            <a:r>
              <a:rPr lang="cs-CZ" sz="2400" dirty="0" smtClean="0"/>
              <a:t>Každý hlas má svou hlavní melodii.</a:t>
            </a:r>
          </a:p>
          <a:p>
            <a:r>
              <a:rPr lang="cs-CZ" sz="2400" dirty="0" smtClean="0"/>
              <a:t>Žádný hlas nemá pouze doprovodnou funkci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099700"/>
            <a:ext cx="853791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Homofonie je vícehlas, kde jeden hlas má hlavní melodii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a ostatní hlasy ho doprovází.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Jejich melodie, rytmus a také text jsou podřízeny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hlavnímu hlasu.</a:t>
            </a:r>
          </a:p>
        </p:txBody>
      </p:sp>
      <p:pic>
        <p:nvPicPr>
          <p:cNvPr id="2051" name="Picture 3" descr="C:\Documents and Settings\Monča\Local Settings\Temporary Internet Files\Content.IE5\CBS9BJV2\MC9000787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081384"/>
            <a:ext cx="1584176" cy="307580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092280" y="2996952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3838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Poslechněte si: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589296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Homofonie: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?v=iL7VlnIKGc4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</a:t>
            </a:r>
            <a:r>
              <a:rPr lang="cs-CZ" dirty="0" err="1" smtClean="0">
                <a:hlinkClick r:id="rId3"/>
              </a:rPr>
              <a:t>VPpd</a:t>
            </a:r>
            <a:r>
              <a:rPr lang="cs-CZ" dirty="0" smtClean="0">
                <a:hlinkClick r:id="rId3"/>
              </a:rPr>
              <a:t>-6X3tEo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?v=VzB8xC_CwH8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446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Poslechněte si: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589296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Homofonie: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?v=iL7VlnIKGc4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</a:t>
            </a:r>
            <a:r>
              <a:rPr lang="cs-CZ" dirty="0" err="1" smtClean="0">
                <a:hlinkClick r:id="rId3"/>
              </a:rPr>
              <a:t>VPpd</a:t>
            </a:r>
            <a:r>
              <a:rPr lang="cs-CZ" dirty="0" smtClean="0">
                <a:hlinkClick r:id="rId3"/>
              </a:rPr>
              <a:t>-6X3tEo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?v=VzB8xC_CwH8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797152"/>
            <a:ext cx="59154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Polyfonie:</a:t>
            </a:r>
          </a:p>
          <a:p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youtube.com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watch</a:t>
            </a:r>
            <a:r>
              <a:rPr lang="cs-CZ" dirty="0" smtClean="0">
                <a:hlinkClick r:id="rId5"/>
              </a:rPr>
              <a:t>?v=WsNQ0d26ipw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Vyzkoušejte si zpívat polyfonii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263512"/>
            <a:ext cx="47756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Naučte se následující písně.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Vyzkoušejte si zpívat polyfonii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263512"/>
            <a:ext cx="477566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Naučte se následující písně.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Rozdělte se na 3 skupiny.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87307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Vyzkoušejte si zpívat polyfonii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263512"/>
            <a:ext cx="615585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Naučte se následující písně.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Rozdělte se na 3 skupiny.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Každá skupina si vybere jednu z písní.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87307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Vyzkoušejte si zpívat polyfonii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263512"/>
            <a:ext cx="715131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Naučte se následující písně.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Rozdělte se na 3 skupiny.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Každá skupina si vybere jednu z písní.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Všichni najednou začnete zpívat svoji píseň.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7307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melodie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72816"/>
            <a:ext cx="8624994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melodie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152650"/>
            <a:ext cx="8621228" cy="37246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Třetí melodie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00808"/>
            <a:ext cx="8425794" cy="4906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Partitura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268760"/>
            <a:ext cx="9144000" cy="5377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44566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1, 2 </a:t>
            </a:r>
            <a:r>
              <a:rPr lang="cs-CZ" dirty="0" smtClean="0"/>
              <a:t>– Klipart Microsoft PowerPoint</a:t>
            </a:r>
          </a:p>
          <a:p>
            <a:r>
              <a:rPr lang="cs-CZ" dirty="0" smtClean="0"/>
              <a:t>Odkazy byly vloženy dne 1.2.2013.</a:t>
            </a:r>
          </a:p>
          <a:p>
            <a:r>
              <a:rPr lang="cs-CZ"/>
              <a:t>Není-li uvedeno jinak, vlastní zdroje.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164</TotalTime>
  <Words>385</Words>
  <Application>Microsoft Office PowerPoint</Application>
  <PresentationFormat>Předvádění na obrazovce (4:3)</PresentationFormat>
  <Paragraphs>124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Talent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Polyfonie</vt:lpstr>
      <vt:lpstr>Co je polyfonie?</vt:lpstr>
      <vt:lpstr>Co je polyfonie?</vt:lpstr>
      <vt:lpstr>Co je polyfonie?</vt:lpstr>
      <vt:lpstr>Co je polyfonie?</vt:lpstr>
      <vt:lpstr>Co je polyfonie?</vt:lpstr>
      <vt:lpstr>Polyfonie X homofonie</vt:lpstr>
      <vt:lpstr>Polyfonie X homofonie</vt:lpstr>
      <vt:lpstr>Polyfonie X homofonie</vt:lpstr>
      <vt:lpstr>Polyfonie X homofonie</vt:lpstr>
      <vt:lpstr>Polyfonie X homofonie</vt:lpstr>
      <vt:lpstr>Polyfonie X homofonie</vt:lpstr>
      <vt:lpstr>Poslechněte si:</vt:lpstr>
      <vt:lpstr>Poslechněte si:</vt:lpstr>
      <vt:lpstr>Vyzkoušejte si zpívat polyfonii</vt:lpstr>
      <vt:lpstr>Vyzkoušejte si zpívat polyfonii</vt:lpstr>
      <vt:lpstr>Vyzkoušejte si zpívat polyfonii</vt:lpstr>
      <vt:lpstr>Vyzkoušejte si zpívat polyfonii</vt:lpstr>
      <vt:lpstr>První melodie</vt:lpstr>
      <vt:lpstr>Druhá melodie</vt:lpstr>
      <vt:lpstr>Třetí melodie</vt:lpstr>
      <vt:lpstr>Partitura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42</cp:revision>
  <dcterms:created xsi:type="dcterms:W3CDTF">2012-11-04T17:08:50Z</dcterms:created>
  <dcterms:modified xsi:type="dcterms:W3CDTF">2013-10-28T12:05:04Z</dcterms:modified>
</cp:coreProperties>
</file>