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70" r:id="rId3"/>
    <p:sldId id="256" r:id="rId4"/>
    <p:sldId id="257" r:id="rId5"/>
    <p:sldId id="258" r:id="rId6"/>
    <p:sldId id="271" r:id="rId7"/>
    <p:sldId id="272" r:id="rId8"/>
    <p:sldId id="273" r:id="rId9"/>
    <p:sldId id="274" r:id="rId10"/>
    <p:sldId id="275" r:id="rId11"/>
    <p:sldId id="259" r:id="rId12"/>
    <p:sldId id="279" r:id="rId13"/>
    <p:sldId id="276" r:id="rId14"/>
    <p:sldId id="277" r:id="rId15"/>
    <p:sldId id="278" r:id="rId16"/>
    <p:sldId id="260" r:id="rId17"/>
    <p:sldId id="280" r:id="rId18"/>
    <p:sldId id="281" r:id="rId19"/>
    <p:sldId id="261" r:id="rId20"/>
    <p:sldId id="282" r:id="rId21"/>
    <p:sldId id="283" r:id="rId22"/>
    <p:sldId id="262" r:id="rId23"/>
    <p:sldId id="284" r:id="rId24"/>
    <p:sldId id="285" r:id="rId25"/>
    <p:sldId id="286" r:id="rId26"/>
    <p:sldId id="263" r:id="rId27"/>
    <p:sldId id="264" r:id="rId28"/>
    <p:sldId id="287" r:id="rId29"/>
    <p:sldId id="288" r:id="rId30"/>
    <p:sldId id="289" r:id="rId31"/>
    <p:sldId id="265" r:id="rId32"/>
    <p:sldId id="290" r:id="rId33"/>
    <p:sldId id="291" r:id="rId34"/>
    <p:sldId id="292" r:id="rId35"/>
    <p:sldId id="266" r:id="rId36"/>
    <p:sldId id="267" r:id="rId37"/>
    <p:sldId id="269" r:id="rId3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5">
  <dgm:title val=""/>
  <dgm:desc val=""/>
  <dgm:catLst>
    <dgm:cat type="accent3" pri="11500"/>
  </dgm:catLst>
  <dgm:styleLbl name="node0">
    <dgm:fillClrLst meth="cycle"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alpha val="9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alpha val="90000"/>
      </a:schemeClr>
      <a:schemeClr val="accent3">
        <a:alpha val="5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/>
    <dgm:txEffectClrLst/>
  </dgm:styleLbl>
  <dgm:styleLbl name="lnNode1">
    <dgm:fillClrLst>
      <a:schemeClr val="accent3">
        <a:shade val="90000"/>
      </a:schemeClr>
      <a:schemeClr val="accent3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  <a:alpha val="90000"/>
      </a:schemeClr>
      <a:schemeClr val="accent3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bgSibTrans2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/>
    <dgm:txEffectClrLst/>
  </dgm:styleLbl>
  <dgm:styleLbl name="sibTrans1D1">
    <dgm:fillClrLst>
      <a:schemeClr val="accent3">
        <a:shade val="90000"/>
      </a:schemeClr>
      <a:schemeClr val="accent3">
        <a:tint val="50000"/>
      </a:schemeClr>
    </dgm:fillClrLst>
    <dgm:linClrLst>
      <a:schemeClr val="accent3">
        <a:shade val="90000"/>
      </a:schemeClr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alpha val="90000"/>
      </a:schemeClr>
      <a:schemeClr val="accent3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alpha val="90000"/>
        <a:tint val="40000"/>
      </a:schemeClr>
      <a:schemeClr val="accent3">
        <a:alpha val="5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DAA060-93C7-4902-8662-94CEE8C2E27F}" type="doc">
      <dgm:prSet loTypeId="urn:microsoft.com/office/officeart/2005/8/layout/vProcess5" loCatId="process" qsTypeId="urn:microsoft.com/office/officeart/2005/8/quickstyle/simple5" qsCatId="simple" csTypeId="urn:microsoft.com/office/officeart/2005/8/colors/accent3_5" csCatId="accent3" phldr="1"/>
      <dgm:spPr/>
      <dgm:t>
        <a:bodyPr/>
        <a:lstStyle/>
        <a:p>
          <a:endParaRPr lang="cs-CZ"/>
        </a:p>
      </dgm:t>
    </dgm:pt>
    <dgm:pt modelId="{01364F2C-AF31-4031-B679-061EDDB1AEFC}">
      <dgm:prSet phldrT="[Text]"/>
      <dgm:spPr/>
      <dgm:t>
        <a:bodyPr/>
        <a:lstStyle/>
        <a:p>
          <a:endParaRPr lang="cs-CZ" b="1" dirty="0">
            <a:solidFill>
              <a:schemeClr val="bg1"/>
            </a:solidFill>
          </a:endParaRPr>
        </a:p>
      </dgm:t>
    </dgm:pt>
    <dgm:pt modelId="{69771389-5896-409C-B88D-56026C5718C1}" type="parTrans" cxnId="{3370EC3D-15E8-4964-9C44-EFD198558110}">
      <dgm:prSet/>
      <dgm:spPr/>
      <dgm:t>
        <a:bodyPr/>
        <a:lstStyle/>
        <a:p>
          <a:endParaRPr lang="cs-CZ"/>
        </a:p>
      </dgm:t>
    </dgm:pt>
    <dgm:pt modelId="{52FB942A-4145-4A09-8B6B-0858389C96CA}" type="sibTrans" cxnId="{3370EC3D-15E8-4964-9C44-EFD198558110}">
      <dgm:prSet/>
      <dgm:spPr/>
      <dgm:t>
        <a:bodyPr/>
        <a:lstStyle/>
        <a:p>
          <a:endParaRPr lang="cs-CZ"/>
        </a:p>
      </dgm:t>
    </dgm:pt>
    <dgm:pt modelId="{DF9E8C38-0E28-4182-B141-C9C33300A1D7}">
      <dgm:prSet phldrT="[Text]"/>
      <dgm:spPr/>
      <dgm:t>
        <a:bodyPr/>
        <a:lstStyle/>
        <a:p>
          <a:endParaRPr lang="cs-CZ" b="1" dirty="0">
            <a:solidFill>
              <a:schemeClr val="bg1"/>
            </a:solidFill>
          </a:endParaRPr>
        </a:p>
      </dgm:t>
    </dgm:pt>
    <dgm:pt modelId="{E868AAB6-0D2F-4484-8794-65D1AD9400FF}" type="parTrans" cxnId="{8F834FA2-72EA-4519-BF32-D827F5155D01}">
      <dgm:prSet/>
      <dgm:spPr/>
      <dgm:t>
        <a:bodyPr/>
        <a:lstStyle/>
        <a:p>
          <a:endParaRPr lang="cs-CZ"/>
        </a:p>
      </dgm:t>
    </dgm:pt>
    <dgm:pt modelId="{620809ED-5BF3-46DC-BA7C-A0F7EABA93DB}" type="sibTrans" cxnId="{8F834FA2-72EA-4519-BF32-D827F5155D01}">
      <dgm:prSet/>
      <dgm:spPr/>
      <dgm:t>
        <a:bodyPr/>
        <a:lstStyle/>
        <a:p>
          <a:endParaRPr lang="cs-CZ"/>
        </a:p>
      </dgm:t>
    </dgm:pt>
    <dgm:pt modelId="{BB208196-5805-4878-A247-F7F9573EE387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b="1" dirty="0" smtClean="0">
              <a:solidFill>
                <a:schemeClr val="bg1"/>
              </a:solidFill>
            </a:rPr>
            <a:t>Loď komediantů </a:t>
          </a:r>
        </a:p>
        <a:p>
          <a:r>
            <a:rPr lang="cs-CZ" b="1" dirty="0" smtClean="0">
              <a:solidFill>
                <a:schemeClr val="bg1"/>
              </a:solidFill>
            </a:rPr>
            <a:t>               (Show </a:t>
          </a:r>
          <a:r>
            <a:rPr lang="cs-CZ" b="1" dirty="0" err="1" smtClean="0">
              <a:solidFill>
                <a:schemeClr val="bg1"/>
              </a:solidFill>
            </a:rPr>
            <a:t>boat</a:t>
          </a:r>
          <a:r>
            <a:rPr lang="cs-CZ" b="1" dirty="0" smtClean="0">
              <a:solidFill>
                <a:schemeClr val="bg1"/>
              </a:solidFill>
            </a:rPr>
            <a:t>)</a:t>
          </a:r>
          <a:endParaRPr lang="cs-CZ" b="1" dirty="0">
            <a:solidFill>
              <a:schemeClr val="bg1"/>
            </a:solidFill>
          </a:endParaRPr>
        </a:p>
      </dgm:t>
    </dgm:pt>
    <dgm:pt modelId="{6E9FF6B4-EE24-4FF7-A227-209B076BD9D2}" type="parTrans" cxnId="{CDF42942-C129-49FA-9B00-B3B3C43C5F68}">
      <dgm:prSet/>
      <dgm:spPr/>
      <dgm:t>
        <a:bodyPr/>
        <a:lstStyle/>
        <a:p>
          <a:endParaRPr lang="cs-CZ"/>
        </a:p>
      </dgm:t>
    </dgm:pt>
    <dgm:pt modelId="{6C8DBA97-8816-49C9-B6B6-4EFC7CF1C2D1}" type="sibTrans" cxnId="{CDF42942-C129-49FA-9B00-B3B3C43C5F68}">
      <dgm:prSet/>
      <dgm:spPr/>
      <dgm:t>
        <a:bodyPr/>
        <a:lstStyle/>
        <a:p>
          <a:endParaRPr lang="cs-CZ"/>
        </a:p>
      </dgm:t>
    </dgm:pt>
    <dgm:pt modelId="{404DF5CD-AE32-40A7-B064-3942D421AB60}" type="pres">
      <dgm:prSet presAssocID="{0ADAA060-93C7-4902-8662-94CEE8C2E27F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0B306D-559A-4A34-8270-4F41DB4AFF0A}" type="pres">
      <dgm:prSet presAssocID="{0ADAA060-93C7-4902-8662-94CEE8C2E27F}" presName="dummyMaxCanvas" presStyleCnt="0">
        <dgm:presLayoutVars/>
      </dgm:prSet>
      <dgm:spPr/>
    </dgm:pt>
    <dgm:pt modelId="{F391E169-03C1-4CF0-B1A7-800E27A952BB}" type="pres">
      <dgm:prSet presAssocID="{0ADAA060-93C7-4902-8662-94CEE8C2E27F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6A7AF8-3A7C-474D-A51A-A08037DCDE0D}" type="pres">
      <dgm:prSet presAssocID="{0ADAA060-93C7-4902-8662-94CEE8C2E27F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CF6D7C-9412-4DEE-AC1C-37C24CCFE498}" type="pres">
      <dgm:prSet presAssocID="{0ADAA060-93C7-4902-8662-94CEE8C2E27F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D7918-986A-4126-B4B4-7117547F9C4E}" type="pres">
      <dgm:prSet presAssocID="{0ADAA060-93C7-4902-8662-94CEE8C2E27F}" presName="ThreeConn_1-2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75F0CD-260B-46EB-8A7B-062189274F38}" type="pres">
      <dgm:prSet presAssocID="{0ADAA060-93C7-4902-8662-94CEE8C2E27F}" presName="ThreeConn_2-3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08B6F-4AC4-46C2-B3F9-B308A2DCB3AC}" type="pres">
      <dgm:prSet presAssocID="{0ADAA060-93C7-4902-8662-94CEE8C2E27F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091019-225E-4A6E-9931-6895285846BC}" type="pres">
      <dgm:prSet presAssocID="{0ADAA060-93C7-4902-8662-94CEE8C2E27F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5BD1EE-501E-4497-BDBB-30FEE56E2F3C}" type="pres">
      <dgm:prSet presAssocID="{0ADAA060-93C7-4902-8662-94CEE8C2E27F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E48CDF5-2AFA-404C-939A-29B3BE0819B5}" type="presOf" srcId="{DF9E8C38-0E28-4182-B141-C9C33300A1D7}" destId="{256A7AF8-3A7C-474D-A51A-A08037DCDE0D}" srcOrd="0" destOrd="0" presId="urn:microsoft.com/office/officeart/2005/8/layout/vProcess5"/>
    <dgm:cxn modelId="{0E87CEE7-1392-4619-ACC3-74409CFF3F5B}" type="presOf" srcId="{DF9E8C38-0E28-4182-B141-C9C33300A1D7}" destId="{DD091019-225E-4A6E-9931-6895285846BC}" srcOrd="1" destOrd="0" presId="urn:microsoft.com/office/officeart/2005/8/layout/vProcess5"/>
    <dgm:cxn modelId="{1BE2B63F-827C-4865-B965-16301D503968}" type="presOf" srcId="{BB208196-5805-4878-A247-F7F9573EE387}" destId="{21CF6D7C-9412-4DEE-AC1C-37C24CCFE498}" srcOrd="0" destOrd="0" presId="urn:microsoft.com/office/officeart/2005/8/layout/vProcess5"/>
    <dgm:cxn modelId="{F69A8F65-9FAA-490E-8D11-EF6C2C3A6D62}" type="presOf" srcId="{BB208196-5805-4878-A247-F7F9573EE387}" destId="{CD5BD1EE-501E-4497-BDBB-30FEE56E2F3C}" srcOrd="1" destOrd="0" presId="urn:microsoft.com/office/officeart/2005/8/layout/vProcess5"/>
    <dgm:cxn modelId="{CDF42942-C129-49FA-9B00-B3B3C43C5F68}" srcId="{0ADAA060-93C7-4902-8662-94CEE8C2E27F}" destId="{BB208196-5805-4878-A247-F7F9573EE387}" srcOrd="2" destOrd="0" parTransId="{6E9FF6B4-EE24-4FF7-A227-209B076BD9D2}" sibTransId="{6C8DBA97-8816-49C9-B6B6-4EFC7CF1C2D1}"/>
    <dgm:cxn modelId="{170F6A32-1689-4A2B-85D2-53D7C55912F2}" type="presOf" srcId="{620809ED-5BF3-46DC-BA7C-A0F7EABA93DB}" destId="{F475F0CD-260B-46EB-8A7B-062189274F38}" srcOrd="0" destOrd="0" presId="urn:microsoft.com/office/officeart/2005/8/layout/vProcess5"/>
    <dgm:cxn modelId="{ADE94875-3D11-4A6B-80A7-101571013E82}" type="presOf" srcId="{01364F2C-AF31-4031-B679-061EDDB1AEFC}" destId="{74B08B6F-4AC4-46C2-B3F9-B308A2DCB3AC}" srcOrd="1" destOrd="0" presId="urn:microsoft.com/office/officeart/2005/8/layout/vProcess5"/>
    <dgm:cxn modelId="{0D74BA5E-0BBA-4596-A7B7-E5BF4758AE1A}" type="presOf" srcId="{0ADAA060-93C7-4902-8662-94CEE8C2E27F}" destId="{404DF5CD-AE32-40A7-B064-3942D421AB60}" srcOrd="0" destOrd="0" presId="urn:microsoft.com/office/officeart/2005/8/layout/vProcess5"/>
    <dgm:cxn modelId="{3370EC3D-15E8-4964-9C44-EFD198558110}" srcId="{0ADAA060-93C7-4902-8662-94CEE8C2E27F}" destId="{01364F2C-AF31-4031-B679-061EDDB1AEFC}" srcOrd="0" destOrd="0" parTransId="{69771389-5896-409C-B88D-56026C5718C1}" sibTransId="{52FB942A-4145-4A09-8B6B-0858389C96CA}"/>
    <dgm:cxn modelId="{E3ED0595-3DEC-459C-B656-ACDE120B2549}" type="presOf" srcId="{52FB942A-4145-4A09-8B6B-0858389C96CA}" destId="{C8CD7918-986A-4126-B4B4-7117547F9C4E}" srcOrd="0" destOrd="0" presId="urn:microsoft.com/office/officeart/2005/8/layout/vProcess5"/>
    <dgm:cxn modelId="{8F834FA2-72EA-4519-BF32-D827F5155D01}" srcId="{0ADAA060-93C7-4902-8662-94CEE8C2E27F}" destId="{DF9E8C38-0E28-4182-B141-C9C33300A1D7}" srcOrd="1" destOrd="0" parTransId="{E868AAB6-0D2F-4484-8794-65D1AD9400FF}" sibTransId="{620809ED-5BF3-46DC-BA7C-A0F7EABA93DB}"/>
    <dgm:cxn modelId="{2064DC21-8E3F-4686-BE86-073A7EAA32FA}" type="presOf" srcId="{01364F2C-AF31-4031-B679-061EDDB1AEFC}" destId="{F391E169-03C1-4CF0-B1A7-800E27A952BB}" srcOrd="0" destOrd="0" presId="urn:microsoft.com/office/officeart/2005/8/layout/vProcess5"/>
    <dgm:cxn modelId="{1051938E-1207-4EEA-9264-963E44CAE038}" type="presParOf" srcId="{404DF5CD-AE32-40A7-B064-3942D421AB60}" destId="{4C0B306D-559A-4A34-8270-4F41DB4AFF0A}" srcOrd="0" destOrd="0" presId="urn:microsoft.com/office/officeart/2005/8/layout/vProcess5"/>
    <dgm:cxn modelId="{03D71FE8-C238-4164-8D62-14C2072C6279}" type="presParOf" srcId="{404DF5CD-AE32-40A7-B064-3942D421AB60}" destId="{F391E169-03C1-4CF0-B1A7-800E27A952BB}" srcOrd="1" destOrd="0" presId="urn:microsoft.com/office/officeart/2005/8/layout/vProcess5"/>
    <dgm:cxn modelId="{18C93FCD-A47F-49A3-A0E4-3BD57C999F0D}" type="presParOf" srcId="{404DF5CD-AE32-40A7-B064-3942D421AB60}" destId="{256A7AF8-3A7C-474D-A51A-A08037DCDE0D}" srcOrd="2" destOrd="0" presId="urn:microsoft.com/office/officeart/2005/8/layout/vProcess5"/>
    <dgm:cxn modelId="{37464660-A07B-4B08-8E37-BED768679FA1}" type="presParOf" srcId="{404DF5CD-AE32-40A7-B064-3942D421AB60}" destId="{21CF6D7C-9412-4DEE-AC1C-37C24CCFE498}" srcOrd="3" destOrd="0" presId="urn:microsoft.com/office/officeart/2005/8/layout/vProcess5"/>
    <dgm:cxn modelId="{A8B31E5E-6344-4C34-97C7-45F1495C1C28}" type="presParOf" srcId="{404DF5CD-AE32-40A7-B064-3942D421AB60}" destId="{C8CD7918-986A-4126-B4B4-7117547F9C4E}" srcOrd="4" destOrd="0" presId="urn:microsoft.com/office/officeart/2005/8/layout/vProcess5"/>
    <dgm:cxn modelId="{C0CED179-A4CE-4929-8999-8E9003C6152E}" type="presParOf" srcId="{404DF5CD-AE32-40A7-B064-3942D421AB60}" destId="{F475F0CD-260B-46EB-8A7B-062189274F38}" srcOrd="5" destOrd="0" presId="urn:microsoft.com/office/officeart/2005/8/layout/vProcess5"/>
    <dgm:cxn modelId="{76508857-18DD-405E-A94D-303E09CD3A15}" type="presParOf" srcId="{404DF5CD-AE32-40A7-B064-3942D421AB60}" destId="{74B08B6F-4AC4-46C2-B3F9-B308A2DCB3AC}" srcOrd="6" destOrd="0" presId="urn:microsoft.com/office/officeart/2005/8/layout/vProcess5"/>
    <dgm:cxn modelId="{DEF5536D-8EE4-453C-9C20-AF2E721166BF}" type="presParOf" srcId="{404DF5CD-AE32-40A7-B064-3942D421AB60}" destId="{DD091019-225E-4A6E-9931-6895285846BC}" srcOrd="7" destOrd="0" presId="urn:microsoft.com/office/officeart/2005/8/layout/vProcess5"/>
    <dgm:cxn modelId="{B32B327A-762B-4A12-9D71-FAC8E24F9F59}" type="presParOf" srcId="{404DF5CD-AE32-40A7-B064-3942D421AB60}" destId="{CD5BD1EE-501E-4497-BDBB-30FEE56E2F3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ADAA060-93C7-4902-8662-94CEE8C2E27F}" type="doc">
      <dgm:prSet loTypeId="urn:microsoft.com/office/officeart/2005/8/layout/vProcess5" loCatId="process" qsTypeId="urn:microsoft.com/office/officeart/2005/8/quickstyle/simple5" qsCatId="simple" csTypeId="urn:microsoft.com/office/officeart/2005/8/colors/accent3_5" csCatId="accent3" phldr="1"/>
      <dgm:spPr/>
      <dgm:t>
        <a:bodyPr/>
        <a:lstStyle/>
        <a:p>
          <a:endParaRPr lang="cs-CZ"/>
        </a:p>
      </dgm:t>
    </dgm:pt>
    <dgm:pt modelId="{01364F2C-AF31-4031-B679-061EDDB1AEFC}">
      <dgm:prSet phldrT="[Text]"/>
      <dgm:spPr/>
      <dgm:t>
        <a:bodyPr/>
        <a:lstStyle/>
        <a:p>
          <a:endParaRPr lang="cs-CZ" b="1" dirty="0">
            <a:solidFill>
              <a:schemeClr val="bg1"/>
            </a:solidFill>
          </a:endParaRPr>
        </a:p>
      </dgm:t>
    </dgm:pt>
    <dgm:pt modelId="{69771389-5896-409C-B88D-56026C5718C1}" type="parTrans" cxnId="{3370EC3D-15E8-4964-9C44-EFD198558110}">
      <dgm:prSet/>
      <dgm:spPr/>
      <dgm:t>
        <a:bodyPr/>
        <a:lstStyle/>
        <a:p>
          <a:endParaRPr lang="cs-CZ"/>
        </a:p>
      </dgm:t>
    </dgm:pt>
    <dgm:pt modelId="{52FB942A-4145-4A09-8B6B-0858389C96CA}" type="sibTrans" cxnId="{3370EC3D-15E8-4964-9C44-EFD198558110}">
      <dgm:prSet/>
      <dgm:spPr/>
      <dgm:t>
        <a:bodyPr/>
        <a:lstStyle/>
        <a:p>
          <a:endParaRPr lang="cs-CZ"/>
        </a:p>
      </dgm:t>
    </dgm:pt>
    <dgm:pt modelId="{DF9E8C38-0E28-4182-B141-C9C33300A1D7}">
      <dgm:prSet phldrT="[Text]"/>
      <dgm:spPr/>
      <dgm:t>
        <a:bodyPr/>
        <a:lstStyle/>
        <a:p>
          <a:r>
            <a:rPr lang="cs-CZ" dirty="0" smtClean="0"/>
            <a:t>Autoři: 	</a:t>
          </a:r>
          <a:r>
            <a:rPr lang="cs-CZ" b="1" dirty="0" err="1" smtClean="0">
              <a:solidFill>
                <a:schemeClr val="bg1"/>
              </a:solidFill>
            </a:rPr>
            <a:t>Jerome</a:t>
          </a:r>
          <a:r>
            <a:rPr lang="cs-CZ" b="1" dirty="0" smtClean="0">
              <a:solidFill>
                <a:schemeClr val="bg1"/>
              </a:solidFill>
            </a:rPr>
            <a:t> </a:t>
          </a:r>
          <a:r>
            <a:rPr lang="cs-CZ" b="1" dirty="0" err="1" smtClean="0">
              <a:solidFill>
                <a:schemeClr val="bg1"/>
              </a:solidFill>
            </a:rPr>
            <a:t>Kern</a:t>
          </a:r>
          <a:r>
            <a:rPr lang="cs-CZ" b="1" dirty="0" smtClean="0">
              <a:solidFill>
                <a:schemeClr val="bg1"/>
              </a:solidFill>
            </a:rPr>
            <a:t>  </a:t>
          </a:r>
        </a:p>
        <a:p>
          <a:r>
            <a:rPr lang="cs-CZ" b="1" dirty="0" smtClean="0">
              <a:solidFill>
                <a:schemeClr val="bg1"/>
              </a:solidFill>
            </a:rPr>
            <a:t>                 Oscar </a:t>
          </a:r>
          <a:r>
            <a:rPr lang="cs-CZ" b="1" dirty="0" err="1" smtClean="0">
              <a:solidFill>
                <a:schemeClr val="bg1"/>
              </a:solidFill>
            </a:rPr>
            <a:t>Hammerstein</a:t>
          </a:r>
          <a:endParaRPr lang="cs-CZ" b="1" dirty="0">
            <a:solidFill>
              <a:schemeClr val="bg1"/>
            </a:solidFill>
          </a:endParaRPr>
        </a:p>
      </dgm:t>
    </dgm:pt>
    <dgm:pt modelId="{E868AAB6-0D2F-4484-8794-65D1AD9400FF}" type="parTrans" cxnId="{8F834FA2-72EA-4519-BF32-D827F5155D01}">
      <dgm:prSet/>
      <dgm:spPr/>
      <dgm:t>
        <a:bodyPr/>
        <a:lstStyle/>
        <a:p>
          <a:endParaRPr lang="cs-CZ"/>
        </a:p>
      </dgm:t>
    </dgm:pt>
    <dgm:pt modelId="{620809ED-5BF3-46DC-BA7C-A0F7EABA93DB}" type="sibTrans" cxnId="{8F834FA2-72EA-4519-BF32-D827F5155D01}">
      <dgm:prSet/>
      <dgm:spPr/>
      <dgm:t>
        <a:bodyPr/>
        <a:lstStyle/>
        <a:p>
          <a:endParaRPr lang="cs-CZ"/>
        </a:p>
      </dgm:t>
    </dgm:pt>
    <dgm:pt modelId="{BB208196-5805-4878-A247-F7F9573EE387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b="1" dirty="0" smtClean="0">
              <a:solidFill>
                <a:schemeClr val="bg1"/>
              </a:solidFill>
            </a:rPr>
            <a:t>Loď komediantů </a:t>
          </a:r>
        </a:p>
        <a:p>
          <a:r>
            <a:rPr lang="cs-CZ" b="1" dirty="0" smtClean="0">
              <a:solidFill>
                <a:schemeClr val="bg1"/>
              </a:solidFill>
            </a:rPr>
            <a:t>               (Show </a:t>
          </a:r>
          <a:r>
            <a:rPr lang="cs-CZ" b="1" dirty="0" err="1" smtClean="0">
              <a:solidFill>
                <a:schemeClr val="bg1"/>
              </a:solidFill>
            </a:rPr>
            <a:t>boat</a:t>
          </a:r>
          <a:r>
            <a:rPr lang="cs-CZ" b="1" dirty="0" smtClean="0">
              <a:solidFill>
                <a:schemeClr val="bg1"/>
              </a:solidFill>
            </a:rPr>
            <a:t>)</a:t>
          </a:r>
          <a:endParaRPr lang="cs-CZ" b="1" dirty="0">
            <a:solidFill>
              <a:schemeClr val="bg1"/>
            </a:solidFill>
          </a:endParaRPr>
        </a:p>
      </dgm:t>
    </dgm:pt>
    <dgm:pt modelId="{6E9FF6B4-EE24-4FF7-A227-209B076BD9D2}" type="parTrans" cxnId="{CDF42942-C129-49FA-9B00-B3B3C43C5F68}">
      <dgm:prSet/>
      <dgm:spPr/>
      <dgm:t>
        <a:bodyPr/>
        <a:lstStyle/>
        <a:p>
          <a:endParaRPr lang="cs-CZ"/>
        </a:p>
      </dgm:t>
    </dgm:pt>
    <dgm:pt modelId="{6C8DBA97-8816-49C9-B6B6-4EFC7CF1C2D1}" type="sibTrans" cxnId="{CDF42942-C129-49FA-9B00-B3B3C43C5F68}">
      <dgm:prSet/>
      <dgm:spPr/>
      <dgm:t>
        <a:bodyPr/>
        <a:lstStyle/>
        <a:p>
          <a:endParaRPr lang="cs-CZ"/>
        </a:p>
      </dgm:t>
    </dgm:pt>
    <dgm:pt modelId="{404DF5CD-AE32-40A7-B064-3942D421AB60}" type="pres">
      <dgm:prSet presAssocID="{0ADAA060-93C7-4902-8662-94CEE8C2E27F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0B306D-559A-4A34-8270-4F41DB4AFF0A}" type="pres">
      <dgm:prSet presAssocID="{0ADAA060-93C7-4902-8662-94CEE8C2E27F}" presName="dummyMaxCanvas" presStyleCnt="0">
        <dgm:presLayoutVars/>
      </dgm:prSet>
      <dgm:spPr/>
    </dgm:pt>
    <dgm:pt modelId="{F391E169-03C1-4CF0-B1A7-800E27A952BB}" type="pres">
      <dgm:prSet presAssocID="{0ADAA060-93C7-4902-8662-94CEE8C2E27F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6A7AF8-3A7C-474D-A51A-A08037DCDE0D}" type="pres">
      <dgm:prSet presAssocID="{0ADAA060-93C7-4902-8662-94CEE8C2E27F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CF6D7C-9412-4DEE-AC1C-37C24CCFE498}" type="pres">
      <dgm:prSet presAssocID="{0ADAA060-93C7-4902-8662-94CEE8C2E27F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D7918-986A-4126-B4B4-7117547F9C4E}" type="pres">
      <dgm:prSet presAssocID="{0ADAA060-93C7-4902-8662-94CEE8C2E27F}" presName="ThreeConn_1-2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75F0CD-260B-46EB-8A7B-062189274F38}" type="pres">
      <dgm:prSet presAssocID="{0ADAA060-93C7-4902-8662-94CEE8C2E27F}" presName="ThreeConn_2-3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08B6F-4AC4-46C2-B3F9-B308A2DCB3AC}" type="pres">
      <dgm:prSet presAssocID="{0ADAA060-93C7-4902-8662-94CEE8C2E27F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091019-225E-4A6E-9931-6895285846BC}" type="pres">
      <dgm:prSet presAssocID="{0ADAA060-93C7-4902-8662-94CEE8C2E27F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5BD1EE-501E-4497-BDBB-30FEE56E2F3C}" type="pres">
      <dgm:prSet presAssocID="{0ADAA060-93C7-4902-8662-94CEE8C2E27F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D338E03-6F61-4A17-9903-F8091C6ABC8E}" type="presOf" srcId="{01364F2C-AF31-4031-B679-061EDDB1AEFC}" destId="{F391E169-03C1-4CF0-B1A7-800E27A952BB}" srcOrd="0" destOrd="0" presId="urn:microsoft.com/office/officeart/2005/8/layout/vProcess5"/>
    <dgm:cxn modelId="{CDF42942-C129-49FA-9B00-B3B3C43C5F68}" srcId="{0ADAA060-93C7-4902-8662-94CEE8C2E27F}" destId="{BB208196-5805-4878-A247-F7F9573EE387}" srcOrd="2" destOrd="0" parTransId="{6E9FF6B4-EE24-4FF7-A227-209B076BD9D2}" sibTransId="{6C8DBA97-8816-49C9-B6B6-4EFC7CF1C2D1}"/>
    <dgm:cxn modelId="{7B58B25F-0121-4A58-89E3-B7C1CF20C310}" type="presOf" srcId="{620809ED-5BF3-46DC-BA7C-A0F7EABA93DB}" destId="{F475F0CD-260B-46EB-8A7B-062189274F38}" srcOrd="0" destOrd="0" presId="urn:microsoft.com/office/officeart/2005/8/layout/vProcess5"/>
    <dgm:cxn modelId="{48C74B49-4F4A-40BE-B945-D77F64D871B8}" type="presOf" srcId="{01364F2C-AF31-4031-B679-061EDDB1AEFC}" destId="{74B08B6F-4AC4-46C2-B3F9-B308A2DCB3AC}" srcOrd="1" destOrd="0" presId="urn:microsoft.com/office/officeart/2005/8/layout/vProcess5"/>
    <dgm:cxn modelId="{3370EC3D-15E8-4964-9C44-EFD198558110}" srcId="{0ADAA060-93C7-4902-8662-94CEE8C2E27F}" destId="{01364F2C-AF31-4031-B679-061EDDB1AEFC}" srcOrd="0" destOrd="0" parTransId="{69771389-5896-409C-B88D-56026C5718C1}" sibTransId="{52FB942A-4145-4A09-8B6B-0858389C96CA}"/>
    <dgm:cxn modelId="{1DCEBA64-343F-48BC-B04D-9389E5ADF2F7}" type="presOf" srcId="{BB208196-5805-4878-A247-F7F9573EE387}" destId="{21CF6D7C-9412-4DEE-AC1C-37C24CCFE498}" srcOrd="0" destOrd="0" presId="urn:microsoft.com/office/officeart/2005/8/layout/vProcess5"/>
    <dgm:cxn modelId="{9681C9CC-E80F-4A44-8762-667B57A53DF1}" type="presOf" srcId="{BB208196-5805-4878-A247-F7F9573EE387}" destId="{CD5BD1EE-501E-4497-BDBB-30FEE56E2F3C}" srcOrd="1" destOrd="0" presId="urn:microsoft.com/office/officeart/2005/8/layout/vProcess5"/>
    <dgm:cxn modelId="{DAC40963-3206-47EE-A084-12DD66B6DA59}" type="presOf" srcId="{DF9E8C38-0E28-4182-B141-C9C33300A1D7}" destId="{DD091019-225E-4A6E-9931-6895285846BC}" srcOrd="1" destOrd="0" presId="urn:microsoft.com/office/officeart/2005/8/layout/vProcess5"/>
    <dgm:cxn modelId="{894F2062-7EAC-4E63-890E-6F80FB441F8A}" type="presOf" srcId="{DF9E8C38-0E28-4182-B141-C9C33300A1D7}" destId="{256A7AF8-3A7C-474D-A51A-A08037DCDE0D}" srcOrd="0" destOrd="0" presId="urn:microsoft.com/office/officeart/2005/8/layout/vProcess5"/>
    <dgm:cxn modelId="{8F834FA2-72EA-4519-BF32-D827F5155D01}" srcId="{0ADAA060-93C7-4902-8662-94CEE8C2E27F}" destId="{DF9E8C38-0E28-4182-B141-C9C33300A1D7}" srcOrd="1" destOrd="0" parTransId="{E868AAB6-0D2F-4484-8794-65D1AD9400FF}" sibTransId="{620809ED-5BF3-46DC-BA7C-A0F7EABA93DB}"/>
    <dgm:cxn modelId="{E511FDF4-846A-451A-A15A-72DD388A28EF}" type="presOf" srcId="{52FB942A-4145-4A09-8B6B-0858389C96CA}" destId="{C8CD7918-986A-4126-B4B4-7117547F9C4E}" srcOrd="0" destOrd="0" presId="urn:microsoft.com/office/officeart/2005/8/layout/vProcess5"/>
    <dgm:cxn modelId="{90BCA1F5-3456-47BB-8743-2079BBABD6BF}" type="presOf" srcId="{0ADAA060-93C7-4902-8662-94CEE8C2E27F}" destId="{404DF5CD-AE32-40A7-B064-3942D421AB60}" srcOrd="0" destOrd="0" presId="urn:microsoft.com/office/officeart/2005/8/layout/vProcess5"/>
    <dgm:cxn modelId="{835F91EE-B37E-4859-83F3-AA7BE283A327}" type="presParOf" srcId="{404DF5CD-AE32-40A7-B064-3942D421AB60}" destId="{4C0B306D-559A-4A34-8270-4F41DB4AFF0A}" srcOrd="0" destOrd="0" presId="urn:microsoft.com/office/officeart/2005/8/layout/vProcess5"/>
    <dgm:cxn modelId="{6C935D3B-E372-4ED5-B13B-7D90926AB3CE}" type="presParOf" srcId="{404DF5CD-AE32-40A7-B064-3942D421AB60}" destId="{F391E169-03C1-4CF0-B1A7-800E27A952BB}" srcOrd="1" destOrd="0" presId="urn:microsoft.com/office/officeart/2005/8/layout/vProcess5"/>
    <dgm:cxn modelId="{6734284E-5882-463B-B623-01A0E41019E1}" type="presParOf" srcId="{404DF5CD-AE32-40A7-B064-3942D421AB60}" destId="{256A7AF8-3A7C-474D-A51A-A08037DCDE0D}" srcOrd="2" destOrd="0" presId="urn:microsoft.com/office/officeart/2005/8/layout/vProcess5"/>
    <dgm:cxn modelId="{20B3D1C8-D039-4FA5-B1D0-2131FC351404}" type="presParOf" srcId="{404DF5CD-AE32-40A7-B064-3942D421AB60}" destId="{21CF6D7C-9412-4DEE-AC1C-37C24CCFE498}" srcOrd="3" destOrd="0" presId="urn:microsoft.com/office/officeart/2005/8/layout/vProcess5"/>
    <dgm:cxn modelId="{3E1208FA-7B9D-44C8-8D71-74A2D3FD8048}" type="presParOf" srcId="{404DF5CD-AE32-40A7-B064-3942D421AB60}" destId="{C8CD7918-986A-4126-B4B4-7117547F9C4E}" srcOrd="4" destOrd="0" presId="urn:microsoft.com/office/officeart/2005/8/layout/vProcess5"/>
    <dgm:cxn modelId="{0CBEFFA0-C221-4766-812F-31F1DF90973A}" type="presParOf" srcId="{404DF5CD-AE32-40A7-B064-3942D421AB60}" destId="{F475F0CD-260B-46EB-8A7B-062189274F38}" srcOrd="5" destOrd="0" presId="urn:microsoft.com/office/officeart/2005/8/layout/vProcess5"/>
    <dgm:cxn modelId="{ACBCEA46-63E2-4E61-9C56-CED5C3AE61C0}" type="presParOf" srcId="{404DF5CD-AE32-40A7-B064-3942D421AB60}" destId="{74B08B6F-4AC4-46C2-B3F9-B308A2DCB3AC}" srcOrd="6" destOrd="0" presId="urn:microsoft.com/office/officeart/2005/8/layout/vProcess5"/>
    <dgm:cxn modelId="{E10DC1C9-4EB2-4379-B684-E9B6B3668325}" type="presParOf" srcId="{404DF5CD-AE32-40A7-B064-3942D421AB60}" destId="{DD091019-225E-4A6E-9931-6895285846BC}" srcOrd="7" destOrd="0" presId="urn:microsoft.com/office/officeart/2005/8/layout/vProcess5"/>
    <dgm:cxn modelId="{88371E56-AB49-4E06-A61B-5D39FB206F99}" type="presParOf" srcId="{404DF5CD-AE32-40A7-B064-3942D421AB60}" destId="{CD5BD1EE-501E-4497-BDBB-30FEE56E2F3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ADAA060-93C7-4902-8662-94CEE8C2E27F}" type="doc">
      <dgm:prSet loTypeId="urn:microsoft.com/office/officeart/2005/8/layout/vProcess5" loCatId="process" qsTypeId="urn:microsoft.com/office/officeart/2005/8/quickstyle/simple5" qsCatId="simple" csTypeId="urn:microsoft.com/office/officeart/2005/8/colors/accent3_5" csCatId="accent3" phldr="1"/>
      <dgm:spPr/>
      <dgm:t>
        <a:bodyPr/>
        <a:lstStyle/>
        <a:p>
          <a:endParaRPr lang="cs-CZ"/>
        </a:p>
      </dgm:t>
    </dgm:pt>
    <dgm:pt modelId="{01364F2C-AF31-4031-B679-061EDDB1AEFC}">
      <dgm:prSet phldrT="[Text]"/>
      <dgm:spPr/>
      <dgm:t>
        <a:bodyPr/>
        <a:lstStyle/>
        <a:p>
          <a:r>
            <a:rPr lang="cs-CZ" dirty="0" smtClean="0"/>
            <a:t>Premiéra: </a:t>
          </a:r>
          <a:r>
            <a:rPr lang="cs-CZ" b="1" dirty="0" smtClean="0">
              <a:solidFill>
                <a:schemeClr val="bg1"/>
              </a:solidFill>
            </a:rPr>
            <a:t>prosinec 1927</a:t>
          </a:r>
          <a:endParaRPr lang="cs-CZ" b="1" dirty="0">
            <a:solidFill>
              <a:schemeClr val="bg1"/>
            </a:solidFill>
          </a:endParaRPr>
        </a:p>
      </dgm:t>
    </dgm:pt>
    <dgm:pt modelId="{69771389-5896-409C-B88D-56026C5718C1}" type="parTrans" cxnId="{3370EC3D-15E8-4964-9C44-EFD198558110}">
      <dgm:prSet/>
      <dgm:spPr/>
      <dgm:t>
        <a:bodyPr/>
        <a:lstStyle/>
        <a:p>
          <a:endParaRPr lang="cs-CZ"/>
        </a:p>
      </dgm:t>
    </dgm:pt>
    <dgm:pt modelId="{52FB942A-4145-4A09-8B6B-0858389C96CA}" type="sibTrans" cxnId="{3370EC3D-15E8-4964-9C44-EFD198558110}">
      <dgm:prSet/>
      <dgm:spPr/>
      <dgm:t>
        <a:bodyPr/>
        <a:lstStyle/>
        <a:p>
          <a:endParaRPr lang="cs-CZ"/>
        </a:p>
      </dgm:t>
    </dgm:pt>
    <dgm:pt modelId="{DF9E8C38-0E28-4182-B141-C9C33300A1D7}">
      <dgm:prSet phldrT="[Text]"/>
      <dgm:spPr/>
      <dgm:t>
        <a:bodyPr/>
        <a:lstStyle/>
        <a:p>
          <a:r>
            <a:rPr lang="cs-CZ" dirty="0" smtClean="0"/>
            <a:t>Autoři: 	</a:t>
          </a:r>
          <a:r>
            <a:rPr lang="cs-CZ" b="1" dirty="0" err="1" smtClean="0">
              <a:solidFill>
                <a:schemeClr val="bg1"/>
              </a:solidFill>
            </a:rPr>
            <a:t>Jerome</a:t>
          </a:r>
          <a:r>
            <a:rPr lang="cs-CZ" b="1" dirty="0" smtClean="0">
              <a:solidFill>
                <a:schemeClr val="bg1"/>
              </a:solidFill>
            </a:rPr>
            <a:t> </a:t>
          </a:r>
          <a:r>
            <a:rPr lang="cs-CZ" b="1" dirty="0" err="1" smtClean="0">
              <a:solidFill>
                <a:schemeClr val="bg1"/>
              </a:solidFill>
            </a:rPr>
            <a:t>Kern</a:t>
          </a:r>
          <a:r>
            <a:rPr lang="cs-CZ" b="1" dirty="0" smtClean="0">
              <a:solidFill>
                <a:schemeClr val="bg1"/>
              </a:solidFill>
            </a:rPr>
            <a:t>  </a:t>
          </a:r>
        </a:p>
        <a:p>
          <a:r>
            <a:rPr lang="cs-CZ" b="1" dirty="0" smtClean="0">
              <a:solidFill>
                <a:schemeClr val="bg1"/>
              </a:solidFill>
            </a:rPr>
            <a:t>                 Oscar </a:t>
          </a:r>
          <a:r>
            <a:rPr lang="cs-CZ" b="1" dirty="0" err="1" smtClean="0">
              <a:solidFill>
                <a:schemeClr val="bg1"/>
              </a:solidFill>
            </a:rPr>
            <a:t>Hammerstein</a:t>
          </a:r>
          <a:endParaRPr lang="cs-CZ" b="1" dirty="0">
            <a:solidFill>
              <a:schemeClr val="bg1"/>
            </a:solidFill>
          </a:endParaRPr>
        </a:p>
      </dgm:t>
    </dgm:pt>
    <dgm:pt modelId="{E868AAB6-0D2F-4484-8794-65D1AD9400FF}" type="parTrans" cxnId="{8F834FA2-72EA-4519-BF32-D827F5155D01}">
      <dgm:prSet/>
      <dgm:spPr/>
      <dgm:t>
        <a:bodyPr/>
        <a:lstStyle/>
        <a:p>
          <a:endParaRPr lang="cs-CZ"/>
        </a:p>
      </dgm:t>
    </dgm:pt>
    <dgm:pt modelId="{620809ED-5BF3-46DC-BA7C-A0F7EABA93DB}" type="sibTrans" cxnId="{8F834FA2-72EA-4519-BF32-D827F5155D01}">
      <dgm:prSet/>
      <dgm:spPr/>
      <dgm:t>
        <a:bodyPr/>
        <a:lstStyle/>
        <a:p>
          <a:endParaRPr lang="cs-CZ"/>
        </a:p>
      </dgm:t>
    </dgm:pt>
    <dgm:pt modelId="{BB208196-5805-4878-A247-F7F9573EE387}">
      <dgm:prSet phldrT="[Text]"/>
      <dgm:spPr/>
      <dgm:t>
        <a:bodyPr/>
        <a:lstStyle/>
        <a:p>
          <a:r>
            <a:rPr lang="cs-CZ" dirty="0" smtClean="0"/>
            <a:t>Název: </a:t>
          </a:r>
          <a:r>
            <a:rPr lang="cs-CZ" b="1" dirty="0" smtClean="0">
              <a:solidFill>
                <a:schemeClr val="bg1"/>
              </a:solidFill>
            </a:rPr>
            <a:t>Loď komediantů </a:t>
          </a:r>
        </a:p>
        <a:p>
          <a:r>
            <a:rPr lang="cs-CZ" b="1" dirty="0" smtClean="0">
              <a:solidFill>
                <a:schemeClr val="bg1"/>
              </a:solidFill>
            </a:rPr>
            <a:t>               (Show </a:t>
          </a:r>
          <a:r>
            <a:rPr lang="cs-CZ" b="1" dirty="0" err="1" smtClean="0">
              <a:solidFill>
                <a:schemeClr val="bg1"/>
              </a:solidFill>
            </a:rPr>
            <a:t>boat</a:t>
          </a:r>
          <a:r>
            <a:rPr lang="cs-CZ" b="1" dirty="0" smtClean="0">
              <a:solidFill>
                <a:schemeClr val="bg1"/>
              </a:solidFill>
            </a:rPr>
            <a:t>)</a:t>
          </a:r>
          <a:endParaRPr lang="cs-CZ" b="1" dirty="0">
            <a:solidFill>
              <a:schemeClr val="bg1"/>
            </a:solidFill>
          </a:endParaRPr>
        </a:p>
      </dgm:t>
    </dgm:pt>
    <dgm:pt modelId="{6E9FF6B4-EE24-4FF7-A227-209B076BD9D2}" type="parTrans" cxnId="{CDF42942-C129-49FA-9B00-B3B3C43C5F68}">
      <dgm:prSet/>
      <dgm:spPr/>
      <dgm:t>
        <a:bodyPr/>
        <a:lstStyle/>
        <a:p>
          <a:endParaRPr lang="cs-CZ"/>
        </a:p>
      </dgm:t>
    </dgm:pt>
    <dgm:pt modelId="{6C8DBA97-8816-49C9-B6B6-4EFC7CF1C2D1}" type="sibTrans" cxnId="{CDF42942-C129-49FA-9B00-B3B3C43C5F68}">
      <dgm:prSet/>
      <dgm:spPr/>
      <dgm:t>
        <a:bodyPr/>
        <a:lstStyle/>
        <a:p>
          <a:endParaRPr lang="cs-CZ"/>
        </a:p>
      </dgm:t>
    </dgm:pt>
    <dgm:pt modelId="{404DF5CD-AE32-40A7-B064-3942D421AB60}" type="pres">
      <dgm:prSet presAssocID="{0ADAA060-93C7-4902-8662-94CEE8C2E27F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C0B306D-559A-4A34-8270-4F41DB4AFF0A}" type="pres">
      <dgm:prSet presAssocID="{0ADAA060-93C7-4902-8662-94CEE8C2E27F}" presName="dummyMaxCanvas" presStyleCnt="0">
        <dgm:presLayoutVars/>
      </dgm:prSet>
      <dgm:spPr/>
    </dgm:pt>
    <dgm:pt modelId="{F391E169-03C1-4CF0-B1A7-800E27A952BB}" type="pres">
      <dgm:prSet presAssocID="{0ADAA060-93C7-4902-8662-94CEE8C2E27F}" presName="ThreeNodes_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6A7AF8-3A7C-474D-A51A-A08037DCDE0D}" type="pres">
      <dgm:prSet presAssocID="{0ADAA060-93C7-4902-8662-94CEE8C2E27F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CF6D7C-9412-4DEE-AC1C-37C24CCFE498}" type="pres">
      <dgm:prSet presAssocID="{0ADAA060-93C7-4902-8662-94CEE8C2E27F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CD7918-986A-4126-B4B4-7117547F9C4E}" type="pres">
      <dgm:prSet presAssocID="{0ADAA060-93C7-4902-8662-94CEE8C2E27F}" presName="ThreeConn_1-2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75F0CD-260B-46EB-8A7B-062189274F38}" type="pres">
      <dgm:prSet presAssocID="{0ADAA060-93C7-4902-8662-94CEE8C2E27F}" presName="ThreeConn_2-3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B08B6F-4AC4-46C2-B3F9-B308A2DCB3AC}" type="pres">
      <dgm:prSet presAssocID="{0ADAA060-93C7-4902-8662-94CEE8C2E27F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D091019-225E-4A6E-9931-6895285846BC}" type="pres">
      <dgm:prSet presAssocID="{0ADAA060-93C7-4902-8662-94CEE8C2E27F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5BD1EE-501E-4497-BDBB-30FEE56E2F3C}" type="pres">
      <dgm:prSet presAssocID="{0ADAA060-93C7-4902-8662-94CEE8C2E27F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10E326-0889-42B3-BB40-34EBEB9345CC}" type="presOf" srcId="{620809ED-5BF3-46DC-BA7C-A0F7EABA93DB}" destId="{F475F0CD-260B-46EB-8A7B-062189274F38}" srcOrd="0" destOrd="0" presId="urn:microsoft.com/office/officeart/2005/8/layout/vProcess5"/>
    <dgm:cxn modelId="{CDF42942-C129-49FA-9B00-B3B3C43C5F68}" srcId="{0ADAA060-93C7-4902-8662-94CEE8C2E27F}" destId="{BB208196-5805-4878-A247-F7F9573EE387}" srcOrd="2" destOrd="0" parTransId="{6E9FF6B4-EE24-4FF7-A227-209B076BD9D2}" sibTransId="{6C8DBA97-8816-49C9-B6B6-4EFC7CF1C2D1}"/>
    <dgm:cxn modelId="{3370EC3D-15E8-4964-9C44-EFD198558110}" srcId="{0ADAA060-93C7-4902-8662-94CEE8C2E27F}" destId="{01364F2C-AF31-4031-B679-061EDDB1AEFC}" srcOrd="0" destOrd="0" parTransId="{69771389-5896-409C-B88D-56026C5718C1}" sibTransId="{52FB942A-4145-4A09-8B6B-0858389C96CA}"/>
    <dgm:cxn modelId="{B8D553F5-8D45-40C7-BAA2-4D7458426E4E}" type="presOf" srcId="{DF9E8C38-0E28-4182-B141-C9C33300A1D7}" destId="{256A7AF8-3A7C-474D-A51A-A08037DCDE0D}" srcOrd="0" destOrd="0" presId="urn:microsoft.com/office/officeart/2005/8/layout/vProcess5"/>
    <dgm:cxn modelId="{73C3C7D5-0C84-46AD-97A0-A7B290754183}" type="presOf" srcId="{0ADAA060-93C7-4902-8662-94CEE8C2E27F}" destId="{404DF5CD-AE32-40A7-B064-3942D421AB60}" srcOrd="0" destOrd="0" presId="urn:microsoft.com/office/officeart/2005/8/layout/vProcess5"/>
    <dgm:cxn modelId="{BE5B196F-C54A-43F7-9896-D7D2265DE3A4}" type="presOf" srcId="{01364F2C-AF31-4031-B679-061EDDB1AEFC}" destId="{F391E169-03C1-4CF0-B1A7-800E27A952BB}" srcOrd="0" destOrd="0" presId="urn:microsoft.com/office/officeart/2005/8/layout/vProcess5"/>
    <dgm:cxn modelId="{3C85232B-50C8-4D9C-BE9C-927B643579F6}" type="presOf" srcId="{BB208196-5805-4878-A247-F7F9573EE387}" destId="{CD5BD1EE-501E-4497-BDBB-30FEE56E2F3C}" srcOrd="1" destOrd="0" presId="urn:microsoft.com/office/officeart/2005/8/layout/vProcess5"/>
    <dgm:cxn modelId="{E6787CD7-65E1-4B8D-8CD0-A82CE2019BEB}" type="presOf" srcId="{BB208196-5805-4878-A247-F7F9573EE387}" destId="{21CF6D7C-9412-4DEE-AC1C-37C24CCFE498}" srcOrd="0" destOrd="0" presId="urn:microsoft.com/office/officeart/2005/8/layout/vProcess5"/>
    <dgm:cxn modelId="{8F834FA2-72EA-4519-BF32-D827F5155D01}" srcId="{0ADAA060-93C7-4902-8662-94CEE8C2E27F}" destId="{DF9E8C38-0E28-4182-B141-C9C33300A1D7}" srcOrd="1" destOrd="0" parTransId="{E868AAB6-0D2F-4484-8794-65D1AD9400FF}" sibTransId="{620809ED-5BF3-46DC-BA7C-A0F7EABA93DB}"/>
    <dgm:cxn modelId="{C644255B-31CE-411A-8CA6-24F606D6FB4A}" type="presOf" srcId="{DF9E8C38-0E28-4182-B141-C9C33300A1D7}" destId="{DD091019-225E-4A6E-9931-6895285846BC}" srcOrd="1" destOrd="0" presId="urn:microsoft.com/office/officeart/2005/8/layout/vProcess5"/>
    <dgm:cxn modelId="{98C62D7C-AB43-4EE1-9B29-C8030C7EFCA0}" type="presOf" srcId="{01364F2C-AF31-4031-B679-061EDDB1AEFC}" destId="{74B08B6F-4AC4-46C2-B3F9-B308A2DCB3AC}" srcOrd="1" destOrd="0" presId="urn:microsoft.com/office/officeart/2005/8/layout/vProcess5"/>
    <dgm:cxn modelId="{F0B8120F-F421-422A-A22E-0E4719D07F9A}" type="presOf" srcId="{52FB942A-4145-4A09-8B6B-0858389C96CA}" destId="{C8CD7918-986A-4126-B4B4-7117547F9C4E}" srcOrd="0" destOrd="0" presId="urn:microsoft.com/office/officeart/2005/8/layout/vProcess5"/>
    <dgm:cxn modelId="{33728D5C-9A8C-4BCA-B97B-83131F9C7526}" type="presParOf" srcId="{404DF5CD-AE32-40A7-B064-3942D421AB60}" destId="{4C0B306D-559A-4A34-8270-4F41DB4AFF0A}" srcOrd="0" destOrd="0" presId="urn:microsoft.com/office/officeart/2005/8/layout/vProcess5"/>
    <dgm:cxn modelId="{B4BD3052-A470-4151-B014-C31DFEF56E79}" type="presParOf" srcId="{404DF5CD-AE32-40A7-B064-3942D421AB60}" destId="{F391E169-03C1-4CF0-B1A7-800E27A952BB}" srcOrd="1" destOrd="0" presId="urn:microsoft.com/office/officeart/2005/8/layout/vProcess5"/>
    <dgm:cxn modelId="{82C69334-BB41-4819-927B-CF561124F4F3}" type="presParOf" srcId="{404DF5CD-AE32-40A7-B064-3942D421AB60}" destId="{256A7AF8-3A7C-474D-A51A-A08037DCDE0D}" srcOrd="2" destOrd="0" presId="urn:microsoft.com/office/officeart/2005/8/layout/vProcess5"/>
    <dgm:cxn modelId="{7AA600B1-9D7D-422E-AAA4-BC7068EFD7CB}" type="presParOf" srcId="{404DF5CD-AE32-40A7-B064-3942D421AB60}" destId="{21CF6D7C-9412-4DEE-AC1C-37C24CCFE498}" srcOrd="3" destOrd="0" presId="urn:microsoft.com/office/officeart/2005/8/layout/vProcess5"/>
    <dgm:cxn modelId="{C7F0A808-8097-40EC-88CC-C69994B82572}" type="presParOf" srcId="{404DF5CD-AE32-40A7-B064-3942D421AB60}" destId="{C8CD7918-986A-4126-B4B4-7117547F9C4E}" srcOrd="4" destOrd="0" presId="urn:microsoft.com/office/officeart/2005/8/layout/vProcess5"/>
    <dgm:cxn modelId="{CFE1555B-DE64-4D4A-A7AA-A4F6BA830EE2}" type="presParOf" srcId="{404DF5CD-AE32-40A7-B064-3942D421AB60}" destId="{F475F0CD-260B-46EB-8A7B-062189274F38}" srcOrd="5" destOrd="0" presId="urn:microsoft.com/office/officeart/2005/8/layout/vProcess5"/>
    <dgm:cxn modelId="{F31CE562-E358-4411-97C1-081BE69EB145}" type="presParOf" srcId="{404DF5CD-AE32-40A7-B064-3942D421AB60}" destId="{74B08B6F-4AC4-46C2-B3F9-B308A2DCB3AC}" srcOrd="6" destOrd="0" presId="urn:microsoft.com/office/officeart/2005/8/layout/vProcess5"/>
    <dgm:cxn modelId="{FEECDAE1-CCEB-4C80-B393-FED7A394A1EA}" type="presParOf" srcId="{404DF5CD-AE32-40A7-B064-3942D421AB60}" destId="{DD091019-225E-4A6E-9931-6895285846BC}" srcOrd="7" destOrd="0" presId="urn:microsoft.com/office/officeart/2005/8/layout/vProcess5"/>
    <dgm:cxn modelId="{AD5B297A-BE85-4CEE-9C99-2EB4575C357E}" type="presParOf" srcId="{404DF5CD-AE32-40A7-B064-3942D421AB60}" destId="{CD5BD1EE-501E-4497-BDBB-30FEE56E2F3C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91E169-03C1-4CF0-B1A7-800E27A952BB}">
      <dsp:nvSpPr>
        <dsp:cNvPr id="0" name=""/>
        <dsp:cNvSpPr/>
      </dsp:nvSpPr>
      <dsp:spPr>
        <a:xfrm>
          <a:off x="0" y="0"/>
          <a:ext cx="6732748" cy="1219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3">
                <a:alpha val="90000"/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3">
                <a:alpha val="90000"/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3">
                <a:alpha val="90000"/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3">
                <a:alpha val="90000"/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3">
              <a:alpha val="90000"/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3">
              <a:alpha val="90000"/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bg1"/>
            </a:solidFill>
          </a:endParaRPr>
        </a:p>
      </dsp:txBody>
      <dsp:txXfrm>
        <a:off x="35709" y="35709"/>
        <a:ext cx="5417136" cy="1147782"/>
      </dsp:txXfrm>
    </dsp:sp>
    <dsp:sp modelId="{256A7AF8-3A7C-474D-A51A-A08037DCDE0D}">
      <dsp:nvSpPr>
        <dsp:cNvPr id="0" name=""/>
        <dsp:cNvSpPr/>
      </dsp:nvSpPr>
      <dsp:spPr>
        <a:xfrm>
          <a:off x="594065" y="1422399"/>
          <a:ext cx="6732748" cy="1219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20000"/>
                <a:tint val="48000"/>
                <a:satMod val="138000"/>
              </a:schemeClr>
            </a:gs>
            <a:gs pos="25000">
              <a:schemeClr val="accent3">
                <a:alpha val="90000"/>
                <a:hueOff val="0"/>
                <a:satOff val="0"/>
                <a:lumOff val="0"/>
                <a:alphaOff val="-20000"/>
                <a:tint val="85000"/>
              </a:schemeClr>
            </a:gs>
            <a:gs pos="40000">
              <a:schemeClr val="accent3">
                <a:alpha val="90000"/>
                <a:hueOff val="0"/>
                <a:satOff val="0"/>
                <a:lumOff val="0"/>
                <a:alphaOff val="-20000"/>
                <a:tint val="92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-20000"/>
                <a:tint val="93000"/>
              </a:schemeClr>
            </a:gs>
            <a:gs pos="60000">
              <a:schemeClr val="accent3">
                <a:alpha val="90000"/>
                <a:hueOff val="0"/>
                <a:satOff val="0"/>
                <a:lumOff val="0"/>
                <a:alphaOff val="-20000"/>
                <a:tint val="92000"/>
              </a:schemeClr>
            </a:gs>
            <a:gs pos="75000">
              <a:schemeClr val="accent3">
                <a:alpha val="90000"/>
                <a:hueOff val="0"/>
                <a:satOff val="0"/>
                <a:lumOff val="0"/>
                <a:alphaOff val="-20000"/>
                <a:tint val="83000"/>
                <a:satMod val="108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2000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3">
              <a:alpha val="90000"/>
              <a:hueOff val="0"/>
              <a:satOff val="0"/>
              <a:lumOff val="0"/>
              <a:alphaOff val="-2000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3">
              <a:alpha val="90000"/>
              <a:hueOff val="0"/>
              <a:satOff val="0"/>
              <a:lumOff val="0"/>
              <a:alphaOff val="-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bg1"/>
            </a:solidFill>
          </a:endParaRPr>
        </a:p>
      </dsp:txBody>
      <dsp:txXfrm>
        <a:off x="629774" y="1458108"/>
        <a:ext cx="5274784" cy="1147782"/>
      </dsp:txXfrm>
    </dsp:sp>
    <dsp:sp modelId="{21CF6D7C-9412-4DEE-AC1C-37C24CCFE498}">
      <dsp:nvSpPr>
        <dsp:cNvPr id="0" name=""/>
        <dsp:cNvSpPr/>
      </dsp:nvSpPr>
      <dsp:spPr>
        <a:xfrm>
          <a:off x="1188131" y="2844799"/>
          <a:ext cx="6732748" cy="1219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40000"/>
                <a:tint val="48000"/>
                <a:satMod val="138000"/>
              </a:schemeClr>
            </a:gs>
            <a:gs pos="25000">
              <a:schemeClr val="accent3">
                <a:alpha val="90000"/>
                <a:hueOff val="0"/>
                <a:satOff val="0"/>
                <a:lumOff val="0"/>
                <a:alphaOff val="-40000"/>
                <a:tint val="85000"/>
              </a:schemeClr>
            </a:gs>
            <a:gs pos="40000">
              <a:schemeClr val="accent3">
                <a:alpha val="90000"/>
                <a:hueOff val="0"/>
                <a:satOff val="0"/>
                <a:lumOff val="0"/>
                <a:alphaOff val="-40000"/>
                <a:tint val="92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-40000"/>
                <a:tint val="93000"/>
              </a:schemeClr>
            </a:gs>
            <a:gs pos="60000">
              <a:schemeClr val="accent3">
                <a:alpha val="90000"/>
                <a:hueOff val="0"/>
                <a:satOff val="0"/>
                <a:lumOff val="0"/>
                <a:alphaOff val="-40000"/>
                <a:tint val="92000"/>
              </a:schemeClr>
            </a:gs>
            <a:gs pos="75000">
              <a:schemeClr val="accent3">
                <a:alpha val="90000"/>
                <a:hueOff val="0"/>
                <a:satOff val="0"/>
                <a:lumOff val="0"/>
                <a:alphaOff val="-40000"/>
                <a:tint val="83000"/>
                <a:satMod val="108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4000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3">
              <a:alpha val="90000"/>
              <a:hueOff val="0"/>
              <a:satOff val="0"/>
              <a:lumOff val="0"/>
              <a:alphaOff val="-4000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3">
              <a:alpha val="90000"/>
              <a:hueOff val="0"/>
              <a:satOff val="0"/>
              <a:lumOff val="0"/>
              <a:alphaOff val="-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Název: </a:t>
          </a:r>
          <a:r>
            <a:rPr lang="cs-CZ" sz="2800" b="1" kern="1200" dirty="0" smtClean="0">
              <a:solidFill>
                <a:schemeClr val="bg1"/>
              </a:solidFill>
            </a:rPr>
            <a:t>Loď komediantů 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               (Show </a:t>
          </a:r>
          <a:r>
            <a:rPr lang="cs-CZ" sz="2800" b="1" kern="1200" dirty="0" err="1" smtClean="0">
              <a:solidFill>
                <a:schemeClr val="bg1"/>
              </a:solidFill>
            </a:rPr>
            <a:t>boat</a:t>
          </a:r>
          <a:r>
            <a:rPr lang="cs-CZ" sz="2800" b="1" kern="1200" dirty="0" smtClean="0">
              <a:solidFill>
                <a:schemeClr val="bg1"/>
              </a:solidFill>
            </a:rPr>
            <a:t>)</a:t>
          </a:r>
          <a:endParaRPr lang="cs-CZ" sz="2800" b="1" kern="1200" dirty="0">
            <a:solidFill>
              <a:schemeClr val="bg1"/>
            </a:solidFill>
          </a:endParaRPr>
        </a:p>
      </dsp:txBody>
      <dsp:txXfrm>
        <a:off x="1223840" y="2880508"/>
        <a:ext cx="5274784" cy="1147782"/>
      </dsp:txXfrm>
    </dsp:sp>
    <dsp:sp modelId="{C8CD7918-986A-4126-B4B4-7117547F9C4E}">
      <dsp:nvSpPr>
        <dsp:cNvPr id="0" name=""/>
        <dsp:cNvSpPr/>
      </dsp:nvSpPr>
      <dsp:spPr>
        <a:xfrm>
          <a:off x="5940268" y="924560"/>
          <a:ext cx="792480" cy="79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3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3">
              <a:alpha val="90000"/>
              <a:tint val="4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118576" y="924560"/>
        <a:ext cx="435864" cy="596341"/>
      </dsp:txXfrm>
    </dsp:sp>
    <dsp:sp modelId="{F475F0CD-260B-46EB-8A7B-062189274F38}">
      <dsp:nvSpPr>
        <dsp:cNvPr id="0" name=""/>
        <dsp:cNvSpPr/>
      </dsp:nvSpPr>
      <dsp:spPr>
        <a:xfrm>
          <a:off x="6534334" y="2338832"/>
          <a:ext cx="792480" cy="79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-40000"/>
          </a:schemeClr>
        </a:solidFill>
        <a:ln w="120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3">
              <a:alpha val="90000"/>
              <a:tint val="40000"/>
              <a:hueOff val="0"/>
              <a:satOff val="0"/>
              <a:lumOff val="0"/>
              <a:alphaOff val="-4000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3">
              <a:alpha val="90000"/>
              <a:tint val="40000"/>
              <a:hueOff val="0"/>
              <a:satOff val="0"/>
              <a:lumOff val="0"/>
              <a:alphaOff val="-4000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712642" y="2338832"/>
        <a:ext cx="435864" cy="59634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91E169-03C1-4CF0-B1A7-800E27A952BB}">
      <dsp:nvSpPr>
        <dsp:cNvPr id="0" name=""/>
        <dsp:cNvSpPr/>
      </dsp:nvSpPr>
      <dsp:spPr>
        <a:xfrm>
          <a:off x="0" y="0"/>
          <a:ext cx="6732748" cy="1219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3">
                <a:alpha val="90000"/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3">
                <a:alpha val="90000"/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3">
                <a:alpha val="90000"/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3">
                <a:alpha val="90000"/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3">
              <a:alpha val="90000"/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3">
              <a:alpha val="90000"/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800" b="1" kern="1200" dirty="0">
            <a:solidFill>
              <a:schemeClr val="bg1"/>
            </a:solidFill>
          </a:endParaRPr>
        </a:p>
      </dsp:txBody>
      <dsp:txXfrm>
        <a:off x="35709" y="35709"/>
        <a:ext cx="5417136" cy="1147782"/>
      </dsp:txXfrm>
    </dsp:sp>
    <dsp:sp modelId="{256A7AF8-3A7C-474D-A51A-A08037DCDE0D}">
      <dsp:nvSpPr>
        <dsp:cNvPr id="0" name=""/>
        <dsp:cNvSpPr/>
      </dsp:nvSpPr>
      <dsp:spPr>
        <a:xfrm>
          <a:off x="594065" y="1422399"/>
          <a:ext cx="6732748" cy="1219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20000"/>
                <a:tint val="48000"/>
                <a:satMod val="138000"/>
              </a:schemeClr>
            </a:gs>
            <a:gs pos="25000">
              <a:schemeClr val="accent3">
                <a:alpha val="90000"/>
                <a:hueOff val="0"/>
                <a:satOff val="0"/>
                <a:lumOff val="0"/>
                <a:alphaOff val="-20000"/>
                <a:tint val="85000"/>
              </a:schemeClr>
            </a:gs>
            <a:gs pos="40000">
              <a:schemeClr val="accent3">
                <a:alpha val="90000"/>
                <a:hueOff val="0"/>
                <a:satOff val="0"/>
                <a:lumOff val="0"/>
                <a:alphaOff val="-20000"/>
                <a:tint val="92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-20000"/>
                <a:tint val="93000"/>
              </a:schemeClr>
            </a:gs>
            <a:gs pos="60000">
              <a:schemeClr val="accent3">
                <a:alpha val="90000"/>
                <a:hueOff val="0"/>
                <a:satOff val="0"/>
                <a:lumOff val="0"/>
                <a:alphaOff val="-20000"/>
                <a:tint val="92000"/>
              </a:schemeClr>
            </a:gs>
            <a:gs pos="75000">
              <a:schemeClr val="accent3">
                <a:alpha val="90000"/>
                <a:hueOff val="0"/>
                <a:satOff val="0"/>
                <a:lumOff val="0"/>
                <a:alphaOff val="-20000"/>
                <a:tint val="83000"/>
                <a:satMod val="108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2000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3">
              <a:alpha val="90000"/>
              <a:hueOff val="0"/>
              <a:satOff val="0"/>
              <a:lumOff val="0"/>
              <a:alphaOff val="-2000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3">
              <a:alpha val="90000"/>
              <a:hueOff val="0"/>
              <a:satOff val="0"/>
              <a:lumOff val="0"/>
              <a:alphaOff val="-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Autoři: 	</a:t>
          </a:r>
          <a:r>
            <a:rPr lang="cs-CZ" sz="2800" b="1" kern="1200" dirty="0" err="1" smtClean="0">
              <a:solidFill>
                <a:schemeClr val="bg1"/>
              </a:solidFill>
            </a:rPr>
            <a:t>Jerome</a:t>
          </a:r>
          <a:r>
            <a:rPr lang="cs-CZ" sz="2800" b="1" kern="1200" dirty="0" smtClean="0">
              <a:solidFill>
                <a:schemeClr val="bg1"/>
              </a:solidFill>
            </a:rPr>
            <a:t> </a:t>
          </a:r>
          <a:r>
            <a:rPr lang="cs-CZ" sz="2800" b="1" kern="1200" dirty="0" err="1" smtClean="0">
              <a:solidFill>
                <a:schemeClr val="bg1"/>
              </a:solidFill>
            </a:rPr>
            <a:t>Kern</a:t>
          </a:r>
          <a:r>
            <a:rPr lang="cs-CZ" sz="2800" b="1" kern="1200" dirty="0" smtClean="0">
              <a:solidFill>
                <a:schemeClr val="bg1"/>
              </a:solidFill>
            </a:rPr>
            <a:t>  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                 Oscar </a:t>
          </a:r>
          <a:r>
            <a:rPr lang="cs-CZ" sz="2800" b="1" kern="1200" dirty="0" err="1" smtClean="0">
              <a:solidFill>
                <a:schemeClr val="bg1"/>
              </a:solidFill>
            </a:rPr>
            <a:t>Hammerstein</a:t>
          </a:r>
          <a:endParaRPr lang="cs-CZ" sz="2800" b="1" kern="1200" dirty="0">
            <a:solidFill>
              <a:schemeClr val="bg1"/>
            </a:solidFill>
          </a:endParaRPr>
        </a:p>
      </dsp:txBody>
      <dsp:txXfrm>
        <a:off x="629774" y="1458108"/>
        <a:ext cx="5274784" cy="1147782"/>
      </dsp:txXfrm>
    </dsp:sp>
    <dsp:sp modelId="{21CF6D7C-9412-4DEE-AC1C-37C24CCFE498}">
      <dsp:nvSpPr>
        <dsp:cNvPr id="0" name=""/>
        <dsp:cNvSpPr/>
      </dsp:nvSpPr>
      <dsp:spPr>
        <a:xfrm>
          <a:off x="1188131" y="2844799"/>
          <a:ext cx="6732748" cy="1219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40000"/>
                <a:tint val="48000"/>
                <a:satMod val="138000"/>
              </a:schemeClr>
            </a:gs>
            <a:gs pos="25000">
              <a:schemeClr val="accent3">
                <a:alpha val="90000"/>
                <a:hueOff val="0"/>
                <a:satOff val="0"/>
                <a:lumOff val="0"/>
                <a:alphaOff val="-40000"/>
                <a:tint val="85000"/>
              </a:schemeClr>
            </a:gs>
            <a:gs pos="40000">
              <a:schemeClr val="accent3">
                <a:alpha val="90000"/>
                <a:hueOff val="0"/>
                <a:satOff val="0"/>
                <a:lumOff val="0"/>
                <a:alphaOff val="-40000"/>
                <a:tint val="92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-40000"/>
                <a:tint val="93000"/>
              </a:schemeClr>
            </a:gs>
            <a:gs pos="60000">
              <a:schemeClr val="accent3">
                <a:alpha val="90000"/>
                <a:hueOff val="0"/>
                <a:satOff val="0"/>
                <a:lumOff val="0"/>
                <a:alphaOff val="-40000"/>
                <a:tint val="92000"/>
              </a:schemeClr>
            </a:gs>
            <a:gs pos="75000">
              <a:schemeClr val="accent3">
                <a:alpha val="90000"/>
                <a:hueOff val="0"/>
                <a:satOff val="0"/>
                <a:lumOff val="0"/>
                <a:alphaOff val="-40000"/>
                <a:tint val="83000"/>
                <a:satMod val="108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4000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3">
              <a:alpha val="90000"/>
              <a:hueOff val="0"/>
              <a:satOff val="0"/>
              <a:lumOff val="0"/>
              <a:alphaOff val="-4000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3">
              <a:alpha val="90000"/>
              <a:hueOff val="0"/>
              <a:satOff val="0"/>
              <a:lumOff val="0"/>
              <a:alphaOff val="-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Název: </a:t>
          </a:r>
          <a:r>
            <a:rPr lang="cs-CZ" sz="2800" b="1" kern="1200" dirty="0" smtClean="0">
              <a:solidFill>
                <a:schemeClr val="bg1"/>
              </a:solidFill>
            </a:rPr>
            <a:t>Loď komediantů 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               (Show </a:t>
          </a:r>
          <a:r>
            <a:rPr lang="cs-CZ" sz="2800" b="1" kern="1200" dirty="0" err="1" smtClean="0">
              <a:solidFill>
                <a:schemeClr val="bg1"/>
              </a:solidFill>
            </a:rPr>
            <a:t>boat</a:t>
          </a:r>
          <a:r>
            <a:rPr lang="cs-CZ" sz="2800" b="1" kern="1200" dirty="0" smtClean="0">
              <a:solidFill>
                <a:schemeClr val="bg1"/>
              </a:solidFill>
            </a:rPr>
            <a:t>)</a:t>
          </a:r>
          <a:endParaRPr lang="cs-CZ" sz="2800" b="1" kern="1200" dirty="0">
            <a:solidFill>
              <a:schemeClr val="bg1"/>
            </a:solidFill>
          </a:endParaRPr>
        </a:p>
      </dsp:txBody>
      <dsp:txXfrm>
        <a:off x="1223840" y="2880508"/>
        <a:ext cx="5274784" cy="1147782"/>
      </dsp:txXfrm>
    </dsp:sp>
    <dsp:sp modelId="{C8CD7918-986A-4126-B4B4-7117547F9C4E}">
      <dsp:nvSpPr>
        <dsp:cNvPr id="0" name=""/>
        <dsp:cNvSpPr/>
      </dsp:nvSpPr>
      <dsp:spPr>
        <a:xfrm>
          <a:off x="5940268" y="924560"/>
          <a:ext cx="792480" cy="79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3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3">
              <a:alpha val="90000"/>
              <a:tint val="4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118576" y="924560"/>
        <a:ext cx="435864" cy="596341"/>
      </dsp:txXfrm>
    </dsp:sp>
    <dsp:sp modelId="{F475F0CD-260B-46EB-8A7B-062189274F38}">
      <dsp:nvSpPr>
        <dsp:cNvPr id="0" name=""/>
        <dsp:cNvSpPr/>
      </dsp:nvSpPr>
      <dsp:spPr>
        <a:xfrm>
          <a:off x="6534334" y="2338832"/>
          <a:ext cx="792480" cy="79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-40000"/>
          </a:schemeClr>
        </a:solidFill>
        <a:ln w="120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3">
              <a:alpha val="90000"/>
              <a:tint val="40000"/>
              <a:hueOff val="0"/>
              <a:satOff val="0"/>
              <a:lumOff val="0"/>
              <a:alphaOff val="-4000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3">
              <a:alpha val="90000"/>
              <a:tint val="40000"/>
              <a:hueOff val="0"/>
              <a:satOff val="0"/>
              <a:lumOff val="0"/>
              <a:alphaOff val="-4000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712642" y="2338832"/>
        <a:ext cx="435864" cy="59634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91E169-03C1-4CF0-B1A7-800E27A952BB}">
      <dsp:nvSpPr>
        <dsp:cNvPr id="0" name=""/>
        <dsp:cNvSpPr/>
      </dsp:nvSpPr>
      <dsp:spPr>
        <a:xfrm>
          <a:off x="0" y="0"/>
          <a:ext cx="6732748" cy="1219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0"/>
                <a:tint val="48000"/>
                <a:satMod val="138000"/>
              </a:schemeClr>
            </a:gs>
            <a:gs pos="25000">
              <a:schemeClr val="accent3">
                <a:alpha val="90000"/>
                <a:hueOff val="0"/>
                <a:satOff val="0"/>
                <a:lumOff val="0"/>
                <a:alphaOff val="0"/>
                <a:tint val="85000"/>
              </a:schemeClr>
            </a:gs>
            <a:gs pos="40000">
              <a:schemeClr val="accent3">
                <a:alpha val="90000"/>
                <a:hueOff val="0"/>
                <a:satOff val="0"/>
                <a:lumOff val="0"/>
                <a:alphaOff val="0"/>
                <a:tint val="92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0"/>
                <a:tint val="93000"/>
              </a:schemeClr>
            </a:gs>
            <a:gs pos="60000">
              <a:schemeClr val="accent3">
                <a:alpha val="90000"/>
                <a:hueOff val="0"/>
                <a:satOff val="0"/>
                <a:lumOff val="0"/>
                <a:alphaOff val="0"/>
                <a:tint val="92000"/>
              </a:schemeClr>
            </a:gs>
            <a:gs pos="75000">
              <a:schemeClr val="accent3">
                <a:alpha val="90000"/>
                <a:hueOff val="0"/>
                <a:satOff val="0"/>
                <a:lumOff val="0"/>
                <a:alphaOff val="0"/>
                <a:tint val="83000"/>
                <a:satMod val="108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3">
              <a:alpha val="90000"/>
              <a:hueOff val="0"/>
              <a:satOff val="0"/>
              <a:lumOff val="0"/>
              <a:alphaOff val="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3">
              <a:alpha val="90000"/>
              <a:hueOff val="0"/>
              <a:satOff val="0"/>
              <a:lumOff val="0"/>
              <a:alphaOff val="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Premiéra: </a:t>
          </a:r>
          <a:r>
            <a:rPr lang="cs-CZ" sz="2800" b="1" kern="1200" dirty="0" smtClean="0">
              <a:solidFill>
                <a:schemeClr val="bg1"/>
              </a:solidFill>
            </a:rPr>
            <a:t>prosinec 1927</a:t>
          </a:r>
          <a:endParaRPr lang="cs-CZ" sz="2800" b="1" kern="1200" dirty="0">
            <a:solidFill>
              <a:schemeClr val="bg1"/>
            </a:solidFill>
          </a:endParaRPr>
        </a:p>
      </dsp:txBody>
      <dsp:txXfrm>
        <a:off x="35709" y="35709"/>
        <a:ext cx="5417136" cy="1147782"/>
      </dsp:txXfrm>
    </dsp:sp>
    <dsp:sp modelId="{256A7AF8-3A7C-474D-A51A-A08037DCDE0D}">
      <dsp:nvSpPr>
        <dsp:cNvPr id="0" name=""/>
        <dsp:cNvSpPr/>
      </dsp:nvSpPr>
      <dsp:spPr>
        <a:xfrm>
          <a:off x="594065" y="1422399"/>
          <a:ext cx="6732748" cy="1219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20000"/>
                <a:tint val="48000"/>
                <a:satMod val="138000"/>
              </a:schemeClr>
            </a:gs>
            <a:gs pos="25000">
              <a:schemeClr val="accent3">
                <a:alpha val="90000"/>
                <a:hueOff val="0"/>
                <a:satOff val="0"/>
                <a:lumOff val="0"/>
                <a:alphaOff val="-20000"/>
                <a:tint val="85000"/>
              </a:schemeClr>
            </a:gs>
            <a:gs pos="40000">
              <a:schemeClr val="accent3">
                <a:alpha val="90000"/>
                <a:hueOff val="0"/>
                <a:satOff val="0"/>
                <a:lumOff val="0"/>
                <a:alphaOff val="-20000"/>
                <a:tint val="92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-20000"/>
                <a:tint val="93000"/>
              </a:schemeClr>
            </a:gs>
            <a:gs pos="60000">
              <a:schemeClr val="accent3">
                <a:alpha val="90000"/>
                <a:hueOff val="0"/>
                <a:satOff val="0"/>
                <a:lumOff val="0"/>
                <a:alphaOff val="-20000"/>
                <a:tint val="92000"/>
              </a:schemeClr>
            </a:gs>
            <a:gs pos="75000">
              <a:schemeClr val="accent3">
                <a:alpha val="90000"/>
                <a:hueOff val="0"/>
                <a:satOff val="0"/>
                <a:lumOff val="0"/>
                <a:alphaOff val="-20000"/>
                <a:tint val="83000"/>
                <a:satMod val="108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2000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3">
              <a:alpha val="90000"/>
              <a:hueOff val="0"/>
              <a:satOff val="0"/>
              <a:lumOff val="0"/>
              <a:alphaOff val="-2000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3">
              <a:alpha val="90000"/>
              <a:hueOff val="0"/>
              <a:satOff val="0"/>
              <a:lumOff val="0"/>
              <a:alphaOff val="-2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Autoři: 	</a:t>
          </a:r>
          <a:r>
            <a:rPr lang="cs-CZ" sz="2800" b="1" kern="1200" dirty="0" err="1" smtClean="0">
              <a:solidFill>
                <a:schemeClr val="bg1"/>
              </a:solidFill>
            </a:rPr>
            <a:t>Jerome</a:t>
          </a:r>
          <a:r>
            <a:rPr lang="cs-CZ" sz="2800" b="1" kern="1200" dirty="0" smtClean="0">
              <a:solidFill>
                <a:schemeClr val="bg1"/>
              </a:solidFill>
            </a:rPr>
            <a:t> </a:t>
          </a:r>
          <a:r>
            <a:rPr lang="cs-CZ" sz="2800" b="1" kern="1200" dirty="0" err="1" smtClean="0">
              <a:solidFill>
                <a:schemeClr val="bg1"/>
              </a:solidFill>
            </a:rPr>
            <a:t>Kern</a:t>
          </a:r>
          <a:r>
            <a:rPr lang="cs-CZ" sz="2800" b="1" kern="1200" dirty="0" smtClean="0">
              <a:solidFill>
                <a:schemeClr val="bg1"/>
              </a:solidFill>
            </a:rPr>
            <a:t>  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                 Oscar </a:t>
          </a:r>
          <a:r>
            <a:rPr lang="cs-CZ" sz="2800" b="1" kern="1200" dirty="0" err="1" smtClean="0">
              <a:solidFill>
                <a:schemeClr val="bg1"/>
              </a:solidFill>
            </a:rPr>
            <a:t>Hammerstein</a:t>
          </a:r>
          <a:endParaRPr lang="cs-CZ" sz="2800" b="1" kern="1200" dirty="0">
            <a:solidFill>
              <a:schemeClr val="bg1"/>
            </a:solidFill>
          </a:endParaRPr>
        </a:p>
      </dsp:txBody>
      <dsp:txXfrm>
        <a:off x="629774" y="1458108"/>
        <a:ext cx="5274784" cy="1147782"/>
      </dsp:txXfrm>
    </dsp:sp>
    <dsp:sp modelId="{21CF6D7C-9412-4DEE-AC1C-37C24CCFE498}">
      <dsp:nvSpPr>
        <dsp:cNvPr id="0" name=""/>
        <dsp:cNvSpPr/>
      </dsp:nvSpPr>
      <dsp:spPr>
        <a:xfrm>
          <a:off x="1188131" y="2844799"/>
          <a:ext cx="6732748" cy="121920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alpha val="90000"/>
                <a:hueOff val="0"/>
                <a:satOff val="0"/>
                <a:lumOff val="0"/>
                <a:alphaOff val="-40000"/>
                <a:tint val="48000"/>
                <a:satMod val="138000"/>
              </a:schemeClr>
            </a:gs>
            <a:gs pos="25000">
              <a:schemeClr val="accent3">
                <a:alpha val="90000"/>
                <a:hueOff val="0"/>
                <a:satOff val="0"/>
                <a:lumOff val="0"/>
                <a:alphaOff val="-40000"/>
                <a:tint val="85000"/>
              </a:schemeClr>
            </a:gs>
            <a:gs pos="40000">
              <a:schemeClr val="accent3">
                <a:alpha val="90000"/>
                <a:hueOff val="0"/>
                <a:satOff val="0"/>
                <a:lumOff val="0"/>
                <a:alphaOff val="-40000"/>
                <a:tint val="92000"/>
              </a:schemeClr>
            </a:gs>
            <a:gs pos="50000">
              <a:schemeClr val="accent3">
                <a:alpha val="90000"/>
                <a:hueOff val="0"/>
                <a:satOff val="0"/>
                <a:lumOff val="0"/>
                <a:alphaOff val="-40000"/>
                <a:tint val="93000"/>
              </a:schemeClr>
            </a:gs>
            <a:gs pos="60000">
              <a:schemeClr val="accent3">
                <a:alpha val="90000"/>
                <a:hueOff val="0"/>
                <a:satOff val="0"/>
                <a:lumOff val="0"/>
                <a:alphaOff val="-40000"/>
                <a:tint val="92000"/>
              </a:schemeClr>
            </a:gs>
            <a:gs pos="75000">
              <a:schemeClr val="accent3">
                <a:alpha val="90000"/>
                <a:hueOff val="0"/>
                <a:satOff val="0"/>
                <a:lumOff val="0"/>
                <a:alphaOff val="-40000"/>
                <a:tint val="83000"/>
                <a:satMod val="108000"/>
              </a:schemeClr>
            </a:gs>
            <a:gs pos="100000">
              <a:schemeClr val="accent3">
                <a:alpha val="90000"/>
                <a:hueOff val="0"/>
                <a:satOff val="0"/>
                <a:lumOff val="0"/>
                <a:alphaOff val="-40000"/>
                <a:tint val="48000"/>
                <a:satMod val="150000"/>
              </a:schemeClr>
            </a:gs>
          </a:gsLst>
          <a:lin ang="5400000" scaled="0"/>
        </a:gradFill>
        <a:ln>
          <a:noFill/>
        </a:ln>
        <a:effectLst>
          <a:glow rad="101500">
            <a:schemeClr val="accent3">
              <a:alpha val="90000"/>
              <a:hueOff val="0"/>
              <a:satOff val="0"/>
              <a:lumOff val="0"/>
              <a:alphaOff val="-40000"/>
              <a:alpha val="42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glow" dir="t">
            <a:rot lat="0" lon="0" rev="4800000"/>
          </a:lightRig>
        </a:scene3d>
        <a:sp3d prstMaterial="powder">
          <a:bevelT w="50800" h="50800"/>
          <a:contourClr>
            <a:schemeClr val="accent3">
              <a:alpha val="90000"/>
              <a:hueOff val="0"/>
              <a:satOff val="0"/>
              <a:lumOff val="0"/>
              <a:alphaOff val="-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Název: </a:t>
          </a:r>
          <a:r>
            <a:rPr lang="cs-CZ" sz="2800" b="1" kern="1200" dirty="0" smtClean="0">
              <a:solidFill>
                <a:schemeClr val="bg1"/>
              </a:solidFill>
            </a:rPr>
            <a:t>Loď komediantů </a:t>
          </a:r>
        </a:p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bg1"/>
              </a:solidFill>
            </a:rPr>
            <a:t>               (Show </a:t>
          </a:r>
          <a:r>
            <a:rPr lang="cs-CZ" sz="2800" b="1" kern="1200" dirty="0" err="1" smtClean="0">
              <a:solidFill>
                <a:schemeClr val="bg1"/>
              </a:solidFill>
            </a:rPr>
            <a:t>boat</a:t>
          </a:r>
          <a:r>
            <a:rPr lang="cs-CZ" sz="2800" b="1" kern="1200" dirty="0" smtClean="0">
              <a:solidFill>
                <a:schemeClr val="bg1"/>
              </a:solidFill>
            </a:rPr>
            <a:t>)</a:t>
          </a:r>
          <a:endParaRPr lang="cs-CZ" sz="2800" b="1" kern="1200" dirty="0">
            <a:solidFill>
              <a:schemeClr val="bg1"/>
            </a:solidFill>
          </a:endParaRPr>
        </a:p>
      </dsp:txBody>
      <dsp:txXfrm>
        <a:off x="1223840" y="2880508"/>
        <a:ext cx="5274784" cy="1147782"/>
      </dsp:txXfrm>
    </dsp:sp>
    <dsp:sp modelId="{C8CD7918-986A-4126-B4B4-7117547F9C4E}">
      <dsp:nvSpPr>
        <dsp:cNvPr id="0" name=""/>
        <dsp:cNvSpPr/>
      </dsp:nvSpPr>
      <dsp:spPr>
        <a:xfrm>
          <a:off x="5940268" y="924560"/>
          <a:ext cx="792480" cy="79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20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3">
              <a:alpha val="90000"/>
              <a:tint val="40000"/>
              <a:hueOff val="0"/>
              <a:satOff val="0"/>
              <a:lumOff val="0"/>
              <a:alphaOff val="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3">
              <a:alpha val="90000"/>
              <a:tint val="40000"/>
              <a:hueOff val="0"/>
              <a:satOff val="0"/>
              <a:lumOff val="0"/>
              <a:alphaOff val="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118576" y="924560"/>
        <a:ext cx="435864" cy="596341"/>
      </dsp:txXfrm>
    </dsp:sp>
    <dsp:sp modelId="{F475F0CD-260B-46EB-8A7B-062189274F38}">
      <dsp:nvSpPr>
        <dsp:cNvPr id="0" name=""/>
        <dsp:cNvSpPr/>
      </dsp:nvSpPr>
      <dsp:spPr>
        <a:xfrm>
          <a:off x="6534334" y="2338832"/>
          <a:ext cx="792480" cy="79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-40000"/>
          </a:schemeClr>
        </a:solidFill>
        <a:ln w="120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glow rad="63500">
            <a:schemeClr val="accent3">
              <a:alpha val="90000"/>
              <a:tint val="40000"/>
              <a:hueOff val="0"/>
              <a:satOff val="0"/>
              <a:lumOff val="0"/>
              <a:alphaOff val="-40000"/>
              <a:alpha val="45000"/>
              <a:satMod val="120000"/>
            </a:schemeClr>
          </a:glow>
        </a:effectLst>
        <a:scene3d>
          <a:camera prst="orthographicFront" fov="0">
            <a:rot lat="0" lon="0" rev="0"/>
          </a:camera>
          <a:lightRig rig="brightRoom" dir="tl">
            <a:rot lat="0" lon="0" rev="8700000"/>
          </a:lightRig>
        </a:scene3d>
        <a:sp3d>
          <a:bevelT w="0" h="0"/>
          <a:contourClr>
            <a:schemeClr val="accent3">
              <a:alpha val="90000"/>
              <a:tint val="40000"/>
              <a:hueOff val="0"/>
              <a:satOff val="0"/>
              <a:lumOff val="0"/>
              <a:alphaOff val="-40000"/>
              <a:tint val="7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600" kern="1200"/>
        </a:p>
      </dsp:txBody>
      <dsp:txXfrm>
        <a:off x="6712642" y="2338832"/>
        <a:ext cx="435864" cy="5963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Obdélník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Obdélník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Obdélník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56" name="Obdélník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Obdélník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Obdélník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Obdélník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Volný tvar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Volný tvar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Volný tvar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Volný tvar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Volný tvar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Obdélník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Obdélník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Obdélník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Obdélník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Obdélník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Obdélník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Obdélník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Obdélník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Skupina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Přímá spojovací čára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ovací čára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grpSp>
        <p:nvGrpSpPr>
          <p:cNvPr id="14" name="Skupina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Přímá spojovací čára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ovací čára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Skupina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Přímá spojovací čára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ovací čára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ovací čára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Obdélník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-BQMgCy-n6U" TargetMode="External"/><Relationship Id="rId2" Type="http://schemas.openxmlformats.org/officeDocument/2006/relationships/hyperlink" Target="http://www.youtube.com/watch?v=JKXKkgQf51A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wmf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m_92YfJmKiY" TargetMode="External"/><Relationship Id="rId2" Type="http://schemas.openxmlformats.org/officeDocument/2006/relationships/hyperlink" Target="http://www.youtube.com/watch?v=OQno3Lu7cns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wmf"/><Relationship Id="rId4" Type="http://schemas.openxmlformats.org/officeDocument/2006/relationships/hyperlink" Target="http://www.youtube.com/watch?v=QRjfbXghHNU" TargetMode="Externa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 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VY_32_INOVACE_13_27_Muzikál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900" dirty="0" smtClean="0"/>
              <a:t> </a:t>
            </a: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výchova/Muzikál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Vysvětlení pojmu muzikál. Žáci se seznámí se vznikem muzikálu a lidmi v něm vystupujícími. Poznají a poslechnou si ukázky z nejslavnějších světových muzikálů.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21.3.2013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Muzikál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… co je muzikál.</a:t>
            </a:r>
          </a:p>
          <a:p>
            <a:endParaRPr lang="cs-CZ" dirty="0" smtClean="0"/>
          </a:p>
          <a:p>
            <a:r>
              <a:rPr lang="cs-CZ" dirty="0" smtClean="0"/>
              <a:t>… kdy vznikl.</a:t>
            </a:r>
          </a:p>
          <a:p>
            <a:endParaRPr lang="cs-CZ" dirty="0" smtClean="0"/>
          </a:p>
          <a:p>
            <a:r>
              <a:rPr lang="cs-CZ" dirty="0" smtClean="0"/>
              <a:t>… z čeho se vyvinul.</a:t>
            </a:r>
          </a:p>
          <a:p>
            <a:endParaRPr lang="cs-CZ" dirty="0" smtClean="0"/>
          </a:p>
          <a:p>
            <a:r>
              <a:rPr lang="cs-CZ" dirty="0" smtClean="0"/>
              <a:t>Seznámíme se s některými autory muzikálu.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971600" y="155679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Muzikál je divadelní hra.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004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971600" y="155679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Muzikál je divadelní hra.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971600" y="263691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Hlavní roli v ní má hudba.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004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971600" y="155679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Muzikál je divadelní hra.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971600" y="263691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Hlavní roli v ní má hudba.</a:t>
            </a:r>
            <a:endParaRPr lang="cs-CZ" sz="2400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971600" y="371703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Písně posouvají děj, popisují a komentují.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004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971600" y="155679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Muzikál je divadelní hra.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971600" y="263691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Hlavní roli v ní má hudba.</a:t>
            </a:r>
            <a:endParaRPr lang="cs-CZ" sz="2400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971600" y="371703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Písně posouvají děj, popisují a komentují.</a:t>
            </a:r>
            <a:endParaRPr lang="cs-CZ" sz="2400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971600" y="479715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Častým tématem bývá láska.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004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muzikál?</a:t>
            </a:r>
            <a:endParaRPr lang="cs-CZ" dirty="0"/>
          </a:p>
        </p:txBody>
      </p:sp>
      <p:sp>
        <p:nvSpPr>
          <p:cNvPr id="4" name="Vývojový diagram: zpoždění 3"/>
          <p:cNvSpPr/>
          <p:nvPr/>
        </p:nvSpPr>
        <p:spPr>
          <a:xfrm>
            <a:off x="971600" y="155679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Muzikál je divadelní hra.</a:t>
            </a:r>
            <a:endParaRPr lang="cs-CZ" sz="2400" dirty="0"/>
          </a:p>
        </p:txBody>
      </p:sp>
      <p:sp>
        <p:nvSpPr>
          <p:cNvPr id="5" name="Vývojový diagram: zpoždění 4"/>
          <p:cNvSpPr/>
          <p:nvPr/>
        </p:nvSpPr>
        <p:spPr>
          <a:xfrm>
            <a:off x="971600" y="263691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Hlavní roli v ní má hudba.</a:t>
            </a:r>
            <a:endParaRPr lang="cs-CZ" sz="2400" dirty="0"/>
          </a:p>
        </p:txBody>
      </p:sp>
      <p:sp>
        <p:nvSpPr>
          <p:cNvPr id="6" name="Vývojový diagram: zpoždění 5"/>
          <p:cNvSpPr/>
          <p:nvPr/>
        </p:nvSpPr>
        <p:spPr>
          <a:xfrm>
            <a:off x="971600" y="371703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Písně posouvají děj, popisují a komentují.</a:t>
            </a:r>
            <a:endParaRPr lang="cs-CZ" sz="2400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971600" y="479715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Častým tématem bývá láska.</a:t>
            </a:r>
            <a:endParaRPr lang="cs-CZ" sz="2400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971600" y="5877272"/>
            <a:ext cx="7632848" cy="792088"/>
          </a:xfrm>
          <a:prstGeom prst="flowChartDelay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cs-CZ" sz="2400" dirty="0" smtClean="0"/>
              <a:t>Děj nebývá složitý.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7004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 muzikálu vystupuje?</a:t>
            </a:r>
            <a:endParaRPr lang="cs-CZ" dirty="0"/>
          </a:p>
        </p:txBody>
      </p:sp>
      <p:pic>
        <p:nvPicPr>
          <p:cNvPr id="1030" name="Picture 6" descr="C:\Documents and Settings\Monča\Local Settings\Temporary Internet Files\Content.IE5\CBS9BJV2\MC9003607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1700808"/>
            <a:ext cx="3220855" cy="468052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1187624" y="609329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 muzikálu vystupuje?</a:t>
            </a:r>
            <a:endParaRPr lang="cs-CZ" dirty="0"/>
          </a:p>
        </p:txBody>
      </p:sp>
      <p:pic>
        <p:nvPicPr>
          <p:cNvPr id="1030" name="Picture 6" descr="C:\Documents and Settings\Monča\Local Settings\Temporary Internet Files\Content.IE5\CBS9BJV2\MC9003607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1700808"/>
            <a:ext cx="3220855" cy="4680520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3297560" y="1268760"/>
            <a:ext cx="3002632" cy="936104"/>
          </a:xfrm>
          <a:prstGeom prst="wedgeEllipseCallout">
            <a:avLst>
              <a:gd name="adj1" fmla="val -63888"/>
              <a:gd name="adj2" fmla="val 8662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Musím ovládat více věcí najednou: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609329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59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 muzikálu vystupuje?</a:t>
            </a:r>
            <a:endParaRPr lang="cs-CZ" dirty="0"/>
          </a:p>
        </p:txBody>
      </p:sp>
      <p:pic>
        <p:nvPicPr>
          <p:cNvPr id="1030" name="Picture 6" descr="C:\Documents and Settings\Monča\Local Settings\Temporary Internet Files\Content.IE5\CBS9BJV2\MC9003607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1700808"/>
            <a:ext cx="3220855" cy="4680520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3297560" y="1268760"/>
            <a:ext cx="3002632" cy="936104"/>
          </a:xfrm>
          <a:prstGeom prst="wedgeEllipseCallout">
            <a:avLst>
              <a:gd name="adj1" fmla="val -63888"/>
              <a:gd name="adj2" fmla="val 8662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Musím ovládat více věcí najednou: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609329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644008" y="3789040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zpěv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9359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 muzikálu vystupuje?</a:t>
            </a:r>
            <a:endParaRPr lang="cs-CZ" dirty="0"/>
          </a:p>
        </p:txBody>
      </p:sp>
      <p:pic>
        <p:nvPicPr>
          <p:cNvPr id="1030" name="Picture 6" descr="C:\Documents and Settings\Monča\Local Settings\Temporary Internet Files\Content.IE5\CBS9BJV2\MC9003607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1700808"/>
            <a:ext cx="3220855" cy="4680520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3297560" y="1268760"/>
            <a:ext cx="3002632" cy="936104"/>
          </a:xfrm>
          <a:prstGeom prst="wedgeEllipseCallout">
            <a:avLst>
              <a:gd name="adj1" fmla="val -63888"/>
              <a:gd name="adj2" fmla="val 8662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Musím ovládat více věcí najednou: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609329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644008" y="3789040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zpěv</a:t>
            </a:r>
            <a:endParaRPr lang="cs-CZ" sz="2400" b="1" dirty="0"/>
          </a:p>
        </p:txBody>
      </p:sp>
      <p:sp>
        <p:nvSpPr>
          <p:cNvPr id="12" name="Elipsa 11"/>
          <p:cNvSpPr/>
          <p:nvPr/>
        </p:nvSpPr>
        <p:spPr>
          <a:xfrm>
            <a:off x="6732240" y="4149080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tanec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9359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Kdo v muzikálu vystupuje?</a:t>
            </a:r>
            <a:endParaRPr lang="cs-CZ" dirty="0"/>
          </a:p>
        </p:txBody>
      </p:sp>
      <p:pic>
        <p:nvPicPr>
          <p:cNvPr id="1030" name="Picture 6" descr="C:\Documents and Settings\Monča\Local Settings\Temporary Internet Files\Content.IE5\CBS9BJV2\MC90036075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5" y="1700808"/>
            <a:ext cx="3220855" cy="4680520"/>
          </a:xfrm>
          <a:prstGeom prst="rect">
            <a:avLst/>
          </a:prstGeom>
          <a:noFill/>
        </p:spPr>
      </p:pic>
      <p:sp>
        <p:nvSpPr>
          <p:cNvPr id="9" name="Oválný popisek 8"/>
          <p:cNvSpPr/>
          <p:nvPr/>
        </p:nvSpPr>
        <p:spPr>
          <a:xfrm>
            <a:off x="3297560" y="1268760"/>
            <a:ext cx="3002632" cy="936104"/>
          </a:xfrm>
          <a:prstGeom prst="wedgeEllipseCallout">
            <a:avLst>
              <a:gd name="adj1" fmla="val -63888"/>
              <a:gd name="adj2" fmla="val 86627"/>
            </a:avLst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Musím ovládat více věcí najednou: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187624" y="6093296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  <p:sp>
        <p:nvSpPr>
          <p:cNvPr id="11" name="Elipsa 10"/>
          <p:cNvSpPr/>
          <p:nvPr/>
        </p:nvSpPr>
        <p:spPr>
          <a:xfrm>
            <a:off x="4644008" y="3789040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zpěv</a:t>
            </a:r>
            <a:endParaRPr lang="cs-CZ" sz="2400" b="1" dirty="0"/>
          </a:p>
        </p:txBody>
      </p:sp>
      <p:sp>
        <p:nvSpPr>
          <p:cNvPr id="12" name="Elipsa 11"/>
          <p:cNvSpPr/>
          <p:nvPr/>
        </p:nvSpPr>
        <p:spPr>
          <a:xfrm>
            <a:off x="6732240" y="4149080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tanec</a:t>
            </a:r>
            <a:endParaRPr lang="cs-CZ" sz="2400" b="1" dirty="0"/>
          </a:p>
        </p:txBody>
      </p:sp>
      <p:sp>
        <p:nvSpPr>
          <p:cNvPr id="13" name="Elipsa 12"/>
          <p:cNvSpPr/>
          <p:nvPr/>
        </p:nvSpPr>
        <p:spPr>
          <a:xfrm>
            <a:off x="5868144" y="5373216"/>
            <a:ext cx="1872208" cy="1152128"/>
          </a:xfrm>
          <a:prstGeom prst="ellipse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herectví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93590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muzikál vznikl?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32856"/>
            <a:ext cx="7772400" cy="4222704"/>
          </a:xfrm>
        </p:spPr>
        <p:txBody>
          <a:bodyPr/>
          <a:lstStyle/>
          <a:p>
            <a:r>
              <a:rPr lang="cs-CZ" dirty="0" smtClean="0"/>
              <a:t>20. léta 20. století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muzikál vznikl?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32856"/>
            <a:ext cx="7772400" cy="4222704"/>
          </a:xfrm>
        </p:spPr>
        <p:txBody>
          <a:bodyPr/>
          <a:lstStyle/>
          <a:p>
            <a:r>
              <a:rPr lang="cs-CZ" dirty="0" smtClean="0"/>
              <a:t>20. léta 20. století</a:t>
            </a:r>
          </a:p>
          <a:p>
            <a:endParaRPr lang="cs-CZ" dirty="0" smtClean="0"/>
          </a:p>
          <a:p>
            <a:r>
              <a:rPr lang="cs-CZ" dirty="0" smtClean="0"/>
              <a:t>vznikl v New Yorské čtvrti </a:t>
            </a:r>
            <a:r>
              <a:rPr lang="cs-CZ" dirty="0" err="1" smtClean="0"/>
              <a:t>Brodway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6208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Kde muzikál vznikl?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132856"/>
            <a:ext cx="7772400" cy="4222704"/>
          </a:xfrm>
        </p:spPr>
        <p:txBody>
          <a:bodyPr/>
          <a:lstStyle/>
          <a:p>
            <a:r>
              <a:rPr lang="cs-CZ" dirty="0" smtClean="0"/>
              <a:t>20. léta 20. století</a:t>
            </a:r>
          </a:p>
          <a:p>
            <a:endParaRPr lang="cs-CZ" dirty="0" smtClean="0"/>
          </a:p>
          <a:p>
            <a:r>
              <a:rPr lang="cs-CZ" dirty="0" smtClean="0"/>
              <a:t>vznikl v New Yorské čtvrti </a:t>
            </a:r>
            <a:r>
              <a:rPr lang="cs-CZ" dirty="0" err="1" smtClean="0"/>
              <a:t>Brodway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navazuje na kabaretní divadlo, hudební revue a operetu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083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muzikál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2330606840"/>
              </p:ext>
            </p:extLst>
          </p:nvPr>
        </p:nvGraphicFramePr>
        <p:xfrm>
          <a:off x="827584" y="1885280"/>
          <a:ext cx="792088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muzikál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789533105"/>
              </p:ext>
            </p:extLst>
          </p:nvPr>
        </p:nvGraphicFramePr>
        <p:xfrm>
          <a:off x="827584" y="1885280"/>
          <a:ext cx="792088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5848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První muzikál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827584" y="1885280"/>
          <a:ext cx="792088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958489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West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cs-CZ" dirty="0" smtClean="0"/>
              <a:t> Story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Leonard </a:t>
            </a:r>
            <a:r>
              <a:rPr lang="cs-CZ" sz="2800" b="1" dirty="0" err="1" smtClean="0"/>
              <a:t>Bernstein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West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cs-CZ" dirty="0" smtClean="0"/>
              <a:t> Story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Leonard </a:t>
            </a:r>
            <a:r>
              <a:rPr lang="cs-CZ" sz="2800" b="1" dirty="0" err="1" smtClean="0"/>
              <a:t>Bernstein</a:t>
            </a:r>
            <a:endParaRPr lang="cs-CZ" sz="2800" b="1" dirty="0"/>
          </a:p>
        </p:txBody>
      </p:sp>
      <p:sp>
        <p:nvSpPr>
          <p:cNvPr id="6" name="Elipsa 5"/>
          <p:cNvSpPr/>
          <p:nvPr/>
        </p:nvSpPr>
        <p:spPr>
          <a:xfrm>
            <a:off x="5220072" y="3140968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premiéra září 1957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387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West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cs-CZ" dirty="0" smtClean="0"/>
              <a:t> Story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Leonard </a:t>
            </a:r>
            <a:r>
              <a:rPr lang="cs-CZ" sz="2800" b="1" dirty="0" err="1" smtClean="0"/>
              <a:t>Bernstein</a:t>
            </a:r>
            <a:endParaRPr lang="cs-CZ" sz="2800" b="1" dirty="0"/>
          </a:p>
        </p:txBody>
      </p:sp>
      <p:sp>
        <p:nvSpPr>
          <p:cNvPr id="4" name="Elipsa 3"/>
          <p:cNvSpPr/>
          <p:nvPr/>
        </p:nvSpPr>
        <p:spPr>
          <a:xfrm>
            <a:off x="1259632" y="3933056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příběh Romea a Julie přenesený do tehdejší Ameriky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220072" y="3140968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premiéra září 1957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387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West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cs-CZ" dirty="0" smtClean="0"/>
              <a:t> Story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Leonard </a:t>
            </a:r>
            <a:r>
              <a:rPr lang="cs-CZ" sz="2800" b="1" dirty="0" err="1" smtClean="0"/>
              <a:t>Bernstein</a:t>
            </a:r>
            <a:endParaRPr lang="cs-CZ" sz="2800" b="1" dirty="0"/>
          </a:p>
        </p:txBody>
      </p:sp>
      <p:sp>
        <p:nvSpPr>
          <p:cNvPr id="4" name="Elipsa 3"/>
          <p:cNvSpPr/>
          <p:nvPr/>
        </p:nvSpPr>
        <p:spPr>
          <a:xfrm>
            <a:off x="1259632" y="3933056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příběh Romea a Julie přenesený do tehdejší Ameriky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499992" y="4725144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vliv jazzové hudby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220072" y="3140968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premiéra září 1957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38721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West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cs-CZ" dirty="0" smtClean="0"/>
              <a:t> Story - poslech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1844824"/>
            <a:ext cx="497283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Píseň </a:t>
            </a:r>
            <a:r>
              <a:rPr lang="cs-CZ" i="1" dirty="0" err="1" smtClean="0"/>
              <a:t>America</a:t>
            </a:r>
            <a:endParaRPr lang="cs-CZ" i="1" dirty="0" smtClean="0"/>
          </a:p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?v=JKXKkgQf51A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Píseň </a:t>
            </a:r>
            <a:r>
              <a:rPr lang="cs-CZ" i="1" dirty="0" err="1" smtClean="0"/>
              <a:t>Somewhere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?v=-</a:t>
            </a:r>
            <a:r>
              <a:rPr lang="cs-CZ" dirty="0" err="1" smtClean="0">
                <a:hlinkClick r:id="rId3"/>
              </a:rPr>
              <a:t>BQMgCy</a:t>
            </a:r>
            <a:r>
              <a:rPr lang="cs-CZ" dirty="0" smtClean="0">
                <a:hlinkClick r:id="rId3"/>
              </a:rPr>
              <a:t>-n6U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0" name="Picture 2" descr="C:\Documents and Settings\Monča\Local Settings\Temporary Internet Files\Content.IE5\AVM5B05N\MC90044043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59610" y="3429000"/>
            <a:ext cx="3776886" cy="321297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100392" y="3356992"/>
            <a:ext cx="7670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Fair Lady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Frederic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Loewe</a:t>
            </a:r>
            <a:endParaRPr lang="cs-CZ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Fair Lady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Frederic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Loewe</a:t>
            </a:r>
            <a:endParaRPr lang="cs-CZ" sz="2800" b="1" dirty="0" smtClean="0"/>
          </a:p>
        </p:txBody>
      </p:sp>
      <p:sp>
        <p:nvSpPr>
          <p:cNvPr id="6" name="Elipsa 5"/>
          <p:cNvSpPr/>
          <p:nvPr/>
        </p:nvSpPr>
        <p:spPr>
          <a:xfrm>
            <a:off x="5220072" y="3140968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premiéra březen 1956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866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Fair Lady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Frederic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Loewe</a:t>
            </a:r>
            <a:endParaRPr lang="cs-CZ" sz="2800" b="1" dirty="0" smtClean="0"/>
          </a:p>
        </p:txBody>
      </p:sp>
      <p:sp>
        <p:nvSpPr>
          <p:cNvPr id="4" name="Elipsa 3"/>
          <p:cNvSpPr/>
          <p:nvPr/>
        </p:nvSpPr>
        <p:spPr>
          <a:xfrm>
            <a:off x="1259632" y="3933056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původního činoherního představení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220072" y="3140968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premiéra březen 1956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866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My Fair Lady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Frederic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Loewe</a:t>
            </a:r>
            <a:endParaRPr lang="cs-CZ" sz="2800" b="1" dirty="0" smtClean="0"/>
          </a:p>
        </p:txBody>
      </p:sp>
      <p:sp>
        <p:nvSpPr>
          <p:cNvPr id="4" name="Elipsa 3"/>
          <p:cNvSpPr/>
          <p:nvPr/>
        </p:nvSpPr>
        <p:spPr>
          <a:xfrm>
            <a:off x="1259632" y="3933056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původního činoherního představení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499992" y="4725144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Předloha: </a:t>
            </a:r>
            <a:r>
              <a:rPr lang="cs-CZ" i="1" dirty="0" err="1" smtClean="0"/>
              <a:t>Pygmalion</a:t>
            </a:r>
            <a:endParaRPr lang="cs-CZ" i="1" dirty="0" smtClean="0"/>
          </a:p>
          <a:p>
            <a:pPr algn="ctr"/>
            <a:r>
              <a:rPr lang="cs-CZ" dirty="0" smtClean="0"/>
              <a:t>G. B. Shaw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220072" y="3140968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premiéra březen 1956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9866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Jesus</a:t>
            </a:r>
            <a:r>
              <a:rPr lang="cs-CZ" dirty="0" smtClean="0"/>
              <a:t> </a:t>
            </a:r>
            <a:r>
              <a:rPr lang="cs-CZ" dirty="0" err="1" smtClean="0"/>
              <a:t>Christ</a:t>
            </a:r>
            <a:r>
              <a:rPr lang="cs-CZ" dirty="0" smtClean="0"/>
              <a:t> Superstar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Andrew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Lloyd</a:t>
            </a:r>
            <a:r>
              <a:rPr lang="cs-CZ" sz="2800" b="1" dirty="0" smtClean="0"/>
              <a:t> Weber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Jesus</a:t>
            </a:r>
            <a:r>
              <a:rPr lang="cs-CZ" dirty="0" smtClean="0"/>
              <a:t> </a:t>
            </a:r>
            <a:r>
              <a:rPr lang="cs-CZ" dirty="0" err="1" smtClean="0"/>
              <a:t>Christ</a:t>
            </a:r>
            <a:r>
              <a:rPr lang="cs-CZ" dirty="0" smtClean="0"/>
              <a:t> Superstar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Andrew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Lloyd</a:t>
            </a:r>
            <a:r>
              <a:rPr lang="cs-CZ" sz="2800" b="1" dirty="0" smtClean="0"/>
              <a:t> Weber</a:t>
            </a:r>
          </a:p>
        </p:txBody>
      </p:sp>
      <p:sp>
        <p:nvSpPr>
          <p:cNvPr id="6" name="Elipsa 5"/>
          <p:cNvSpPr/>
          <p:nvPr/>
        </p:nvSpPr>
        <p:spPr>
          <a:xfrm>
            <a:off x="5220072" y="3140968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premiéra 1971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326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Jesus</a:t>
            </a:r>
            <a:r>
              <a:rPr lang="cs-CZ" dirty="0" smtClean="0"/>
              <a:t> </a:t>
            </a:r>
            <a:r>
              <a:rPr lang="cs-CZ" dirty="0" err="1" smtClean="0"/>
              <a:t>Christ</a:t>
            </a:r>
            <a:r>
              <a:rPr lang="cs-CZ" dirty="0" smtClean="0"/>
              <a:t> Superstar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Andrew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Lloyd</a:t>
            </a:r>
            <a:r>
              <a:rPr lang="cs-CZ" sz="2800" b="1" dirty="0" smtClean="0"/>
              <a:t> Weber</a:t>
            </a:r>
          </a:p>
        </p:txBody>
      </p:sp>
      <p:sp>
        <p:nvSpPr>
          <p:cNvPr id="4" name="Elipsa 3"/>
          <p:cNvSpPr/>
          <p:nvPr/>
        </p:nvSpPr>
        <p:spPr>
          <a:xfrm>
            <a:off x="1259632" y="3933056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označován jako rocková opera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220072" y="3140968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premiéra 1971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326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Jesus</a:t>
            </a:r>
            <a:r>
              <a:rPr lang="cs-CZ" dirty="0" smtClean="0"/>
              <a:t> </a:t>
            </a:r>
            <a:r>
              <a:rPr lang="cs-CZ" dirty="0" err="1" smtClean="0"/>
              <a:t>Christ</a:t>
            </a:r>
            <a:r>
              <a:rPr lang="cs-CZ" dirty="0" smtClean="0"/>
              <a:t> Superstar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971600" y="1556792"/>
            <a:ext cx="4968552" cy="2160240"/>
          </a:xfrm>
          <a:prstGeom prst="ellipse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/>
              <a:t>Andrew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Lloyd</a:t>
            </a:r>
            <a:r>
              <a:rPr lang="cs-CZ" sz="2800" b="1" dirty="0" smtClean="0"/>
              <a:t> Weber</a:t>
            </a:r>
          </a:p>
        </p:txBody>
      </p:sp>
      <p:sp>
        <p:nvSpPr>
          <p:cNvPr id="4" name="Elipsa 3"/>
          <p:cNvSpPr/>
          <p:nvPr/>
        </p:nvSpPr>
        <p:spPr>
          <a:xfrm>
            <a:off x="1259632" y="3933056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označován jako rocková opera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4499992" y="4725144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Nejúspěšnější autor </a:t>
            </a:r>
            <a:r>
              <a:rPr lang="cs-CZ" dirty="0" err="1" smtClean="0"/>
              <a:t>hud</a:t>
            </a:r>
            <a:r>
              <a:rPr lang="cs-CZ" dirty="0" smtClean="0"/>
              <a:t>. divadla konce 20. století</a:t>
            </a:r>
            <a:endParaRPr lang="cs-CZ" dirty="0"/>
          </a:p>
        </p:txBody>
      </p:sp>
      <p:sp>
        <p:nvSpPr>
          <p:cNvPr id="6" name="Elipsa 5"/>
          <p:cNvSpPr/>
          <p:nvPr/>
        </p:nvSpPr>
        <p:spPr>
          <a:xfrm>
            <a:off x="5220072" y="3140968"/>
            <a:ext cx="3672408" cy="1296144"/>
          </a:xfrm>
          <a:prstGeom prst="ellipse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premiéra 1971</a:t>
            </a:r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 rot="19491881">
            <a:off x="4724523" y="2933910"/>
            <a:ext cx="585885" cy="2208397"/>
          </a:xfrm>
          <a:prstGeom prst="downArrow">
            <a:avLst>
              <a:gd name="adj1" fmla="val 33555"/>
              <a:gd name="adj2" fmla="val 50000"/>
            </a:avLst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3266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Jesus</a:t>
            </a:r>
            <a:r>
              <a:rPr lang="cs-CZ" dirty="0" smtClean="0"/>
              <a:t> </a:t>
            </a:r>
            <a:r>
              <a:rPr lang="cs-CZ" dirty="0" err="1" smtClean="0"/>
              <a:t>Christ</a:t>
            </a:r>
            <a:r>
              <a:rPr lang="cs-CZ" dirty="0" smtClean="0"/>
              <a:t> Superstar - poslech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2549803"/>
            <a:ext cx="4973285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?v=OQno3Lu7cns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youtube.com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watch</a:t>
            </a:r>
            <a:r>
              <a:rPr lang="cs-CZ" dirty="0" smtClean="0">
                <a:hlinkClick r:id="rId3"/>
              </a:rPr>
              <a:t>?v=m_92YfJmKiY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youtube.com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watch</a:t>
            </a:r>
            <a:r>
              <a:rPr lang="cs-CZ" dirty="0" smtClean="0">
                <a:hlinkClick r:id="rId4"/>
              </a:rPr>
              <a:t>?v=</a:t>
            </a:r>
            <a:r>
              <a:rPr lang="cs-CZ" dirty="0" err="1" smtClean="0">
                <a:hlinkClick r:id="rId4"/>
              </a:rPr>
              <a:t>QRjfbXghHNU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Documents and Settings\Monča\Local Settings\Temporary Internet Files\Content.IE5\AVM5B05N\MC90044043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96136" y="3885420"/>
            <a:ext cx="3240360" cy="275655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44408" y="3717032"/>
            <a:ext cx="752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Nejslavnější z nich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636912"/>
            <a:ext cx="7772400" cy="3718648"/>
          </a:xfrm>
        </p:spPr>
        <p:txBody>
          <a:bodyPr/>
          <a:lstStyle/>
          <a:p>
            <a:r>
              <a:rPr lang="cs-CZ" dirty="0" smtClean="0"/>
              <a:t>byly prováděny v různých zemích a v různých jazycích</a:t>
            </a:r>
          </a:p>
          <a:p>
            <a:endParaRPr lang="cs-CZ" dirty="0" smtClean="0"/>
          </a:p>
          <a:p>
            <a:r>
              <a:rPr lang="cs-CZ" dirty="0" smtClean="0"/>
              <a:t>některé byly zfilmovány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414190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1, 2, 3 </a:t>
            </a:r>
            <a:r>
              <a:rPr lang="cs-CZ" dirty="0" smtClean="0"/>
              <a:t>– Klipart Microsoft PowerPoint</a:t>
            </a:r>
          </a:p>
          <a:p>
            <a:r>
              <a:rPr lang="cs-CZ" dirty="0" smtClean="0"/>
              <a:t>Odkazy byly vloženy dne 20.3.2013.</a:t>
            </a:r>
          </a:p>
          <a:p>
            <a:r>
              <a:rPr lang="cs-CZ" dirty="0"/>
              <a:t>Není-li uvedeno jinak, vlastní zdroje. 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156</TotalTime>
  <Words>585</Words>
  <Application>Microsoft Office PowerPoint</Application>
  <PresentationFormat>Předvádění na obrazovce (4:3)</PresentationFormat>
  <Paragraphs>172</Paragraphs>
  <Slides>36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36</vt:i4>
      </vt:variant>
    </vt:vector>
  </HeadingPairs>
  <TitlesOfParts>
    <vt:vector size="38" baseType="lpstr">
      <vt:lpstr>Metro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 </vt:lpstr>
      <vt:lpstr>Muzikál</vt:lpstr>
      <vt:lpstr>Co se dnes dozvíme?</vt:lpstr>
      <vt:lpstr>Co je muzikál?</vt:lpstr>
      <vt:lpstr>Co je muzikál?</vt:lpstr>
      <vt:lpstr>Co je muzikál?</vt:lpstr>
      <vt:lpstr>Co je muzikál?</vt:lpstr>
      <vt:lpstr>Co je muzikál?</vt:lpstr>
      <vt:lpstr>Co je muzikál?</vt:lpstr>
      <vt:lpstr>Kdo v muzikálu vystupuje?</vt:lpstr>
      <vt:lpstr>Kdo v muzikálu vystupuje?</vt:lpstr>
      <vt:lpstr>Kdo v muzikálu vystupuje?</vt:lpstr>
      <vt:lpstr>Kdo v muzikálu vystupuje?</vt:lpstr>
      <vt:lpstr>Kdo v muzikálu vystupuje?</vt:lpstr>
      <vt:lpstr>Kde muzikál vznikl?</vt:lpstr>
      <vt:lpstr>Kde muzikál vznikl?</vt:lpstr>
      <vt:lpstr>Kde muzikál vznikl?</vt:lpstr>
      <vt:lpstr>První muzikál</vt:lpstr>
      <vt:lpstr>První muzikál</vt:lpstr>
      <vt:lpstr>První muzikál</vt:lpstr>
      <vt:lpstr>West Side Story</vt:lpstr>
      <vt:lpstr>West Side Story</vt:lpstr>
      <vt:lpstr>West Side Story</vt:lpstr>
      <vt:lpstr>West Side Story</vt:lpstr>
      <vt:lpstr>West Side Story - poslech</vt:lpstr>
      <vt:lpstr>My Fair Lady</vt:lpstr>
      <vt:lpstr>My Fair Lady</vt:lpstr>
      <vt:lpstr>My Fair Lady</vt:lpstr>
      <vt:lpstr>My Fair Lady</vt:lpstr>
      <vt:lpstr>Jesus Christ Superstar</vt:lpstr>
      <vt:lpstr>Jesus Christ Superstar</vt:lpstr>
      <vt:lpstr>Jesus Christ Superstar</vt:lpstr>
      <vt:lpstr>Jesus Christ Superstar</vt:lpstr>
      <vt:lpstr>Jesus Christ Superstar - poslech</vt:lpstr>
      <vt:lpstr>Nejslavnější z nich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55</cp:revision>
  <dcterms:created xsi:type="dcterms:W3CDTF">2012-11-04T17:08:50Z</dcterms:created>
  <dcterms:modified xsi:type="dcterms:W3CDTF">2013-10-28T12:23:30Z</dcterms:modified>
</cp:coreProperties>
</file>