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C2CAF-405D-45B0-BF48-CD5D7ECFEFA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6AEE-D464-42F9-98FF-50B325FBC9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5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3787842"/>
              </p:ext>
            </p:extLst>
          </p:nvPr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8756" y="4468866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Název DUM:  </a:t>
            </a:r>
            <a:r>
              <a:rPr lang="cs-CZ" sz="1600" dirty="0" smtClean="0"/>
              <a:t>VY_32_INOVACE_XI_3_14  „</a:t>
            </a:r>
            <a:r>
              <a:rPr lang="cs-CZ" sz="1600" dirty="0" err="1" smtClean="0"/>
              <a:t>Déčkový</a:t>
            </a:r>
            <a:r>
              <a:rPr lang="cs-CZ" sz="1600" dirty="0" smtClean="0"/>
              <a:t>“ </a:t>
            </a:r>
            <a:r>
              <a:rPr lang="cs-CZ" sz="1600" smtClean="0"/>
              <a:t>minikvíz</a:t>
            </a:r>
            <a:endParaRPr lang="cs-CZ" sz="1600" b="1" dirty="0" smtClean="0"/>
          </a:p>
          <a:p>
            <a:r>
              <a:rPr lang="cs-CZ" sz="1600" b="1" dirty="0" smtClean="0"/>
              <a:t>Šablona číslo:  </a:t>
            </a:r>
            <a:r>
              <a:rPr lang="cs-CZ" sz="1600" dirty="0" smtClean="0"/>
              <a:t>XI</a:t>
            </a:r>
            <a:r>
              <a:rPr lang="cs-CZ" sz="1600" b="1" dirty="0" smtClean="0"/>
              <a:t>           Sada číslo: </a:t>
            </a:r>
            <a:r>
              <a:rPr lang="cs-CZ" sz="1600" dirty="0" smtClean="0"/>
              <a:t>3</a:t>
            </a:r>
            <a:r>
              <a:rPr lang="cs-CZ" sz="1600" b="1" dirty="0" smtClean="0"/>
              <a:t>            Pořadové číslo DUM:</a:t>
            </a:r>
            <a:r>
              <a:rPr lang="cs-CZ" sz="1600" dirty="0" smtClean="0"/>
              <a:t> 14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Autor: </a:t>
            </a:r>
            <a:r>
              <a:rPr lang="cs-CZ" sz="1600" dirty="0" smtClean="0"/>
              <a:t>Mgr. Radmila Smolíková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262" y="404664"/>
            <a:ext cx="62118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077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 </a:t>
            </a:r>
            <a:r>
              <a:rPr lang="cs-CZ" sz="1600" dirty="0" smtClean="0"/>
              <a:t>seznámení či zopakování některých pojmů, které začínají na písmenko „D“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nebo si zopakují </a:t>
            </a:r>
            <a:r>
              <a:rPr lang="cs-CZ" sz="1600" dirty="0" smtClean="0"/>
              <a:t>některé pojmy, z nichž některé patří do všeobecných znalostí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9. třída, 14 – 15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</a:t>
            </a:r>
            <a:r>
              <a:rPr lang="cs-CZ" sz="1600" b="1" dirty="0" smtClean="0"/>
              <a:t>slova:</a:t>
            </a:r>
            <a:r>
              <a:rPr lang="cs-CZ" sz="1600" dirty="0" smtClean="0"/>
              <a:t> diktatura proletariátu, demagogie, DNSAP, duce, demokratizace, denacifikace, demilitarizace, dementovat, dekolonizace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</a:t>
            </a:r>
            <a:r>
              <a:rPr lang="cs-CZ" sz="1600" dirty="0" smtClean="0"/>
              <a:t>charakteristiku pojmů</a:t>
            </a:r>
            <a:r>
              <a:rPr lang="cs-CZ" sz="1600" dirty="0" smtClean="0"/>
              <a:t> </a:t>
            </a:r>
            <a:r>
              <a:rPr lang="cs-CZ" sz="1600" dirty="0" smtClean="0"/>
              <a:t>na interaktivní tabuli, žáci se snaží uhádnout hledaný výraz. Zaznamenávají si správné odpovědi. V závěrečné tabulce najdou své ohodnocení.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71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2276872"/>
            <a:ext cx="7745505" cy="38778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 Dějiny 20.století. 2. upravené vydání. Liberec: Dialog, 2005.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91319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5400" b="1" dirty="0" smtClean="0">
                <a:solidFill>
                  <a:schemeClr val="accent6"/>
                </a:solidFill>
              </a:rPr>
              <a:t>                  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>
                <a:solidFill>
                  <a:schemeClr val="accent6"/>
                </a:solidFill>
              </a:rPr>
              <a:t>d</a:t>
            </a:r>
            <a:r>
              <a:rPr lang="cs-CZ" sz="3200" b="1" u="sng" dirty="0" smtClean="0">
                <a:solidFill>
                  <a:schemeClr val="accent6"/>
                </a:solidFill>
              </a:rPr>
              <a:t>iktatura proletariátu</a:t>
            </a:r>
            <a:endParaRPr lang="cs-CZ" sz="32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Vláda skupiny označující se za zástupce dělnictva, k potlačení opozice používající metod násilí.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6"/>
                </a:solidFill>
              </a:rPr>
              <a:t>d</a:t>
            </a:r>
            <a:r>
              <a:rPr lang="cs-CZ" sz="3200" b="1" u="sng" dirty="0" smtClean="0">
                <a:solidFill>
                  <a:schemeClr val="accent6"/>
                </a:solidFill>
              </a:rPr>
              <a:t>emagogie</a:t>
            </a:r>
            <a:endParaRPr lang="cs-CZ" sz="3200" b="1" u="sng" dirty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sz="3200" b="1" u="sng" dirty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Jednání, kdy jsou lidé získáváni lákavými, ale nesplnitelnými sliby. Předpokládá neinformovanost, nevzdělanost lidí a používá i polopravdy.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4112029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6"/>
                </a:solidFill>
              </a:rPr>
              <a:t>                                       </a:t>
            </a:r>
            <a:r>
              <a:rPr lang="cs-CZ" sz="5400" b="1" dirty="0" smtClean="0">
                <a:solidFill>
                  <a:schemeClr val="accent6"/>
                </a:solidFill>
              </a:rPr>
              <a:t> 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b="1" u="sng" dirty="0" err="1" smtClean="0">
                <a:solidFill>
                  <a:schemeClr val="accent6"/>
                </a:solidFill>
              </a:rPr>
              <a:t>Dawesův</a:t>
            </a:r>
            <a:r>
              <a:rPr lang="cs-CZ" sz="3000" b="1" u="sng" dirty="0" smtClean="0">
                <a:solidFill>
                  <a:schemeClr val="accent6"/>
                </a:solidFill>
              </a:rPr>
              <a:t> plán</a:t>
            </a:r>
          </a:p>
          <a:p>
            <a:pPr marL="0" indent="0">
              <a:buNone/>
            </a:pPr>
            <a:r>
              <a:rPr lang="cs-CZ" sz="2400" dirty="0" smtClean="0"/>
              <a:t>Návrh na změnu způsobu placení německých reparací po 1. SV. Měl vést k hospodářskému oživení Německa tak, aby bylo schopno náhrady postupně splácet.</a:t>
            </a:r>
            <a:endParaRPr lang="cs-CZ" sz="24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b="1" u="sng" dirty="0" smtClean="0">
                <a:solidFill>
                  <a:schemeClr val="accent6"/>
                </a:solidFill>
              </a:rPr>
              <a:t>DNSAP</a:t>
            </a:r>
            <a:endParaRPr lang="cs-CZ" sz="30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Německá nacionálněsocialistická strana dělnická. Navazovala na stranu založenou již v roce 1904.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088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6"/>
                </a:solidFill>
              </a:rPr>
              <a:t>duce</a:t>
            </a:r>
            <a:endParaRPr lang="cs-CZ" sz="32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Vůdce. Výraz známý především ze spojení           s Benitem Mussolini.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6"/>
                </a:solidFill>
              </a:rPr>
              <a:t>demokratizace</a:t>
            </a:r>
            <a:endParaRPr lang="cs-CZ" sz="32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Zavádění či o</a:t>
            </a:r>
            <a:r>
              <a:rPr lang="cs-CZ" dirty="0" smtClean="0"/>
              <a:t>bnovení demokratických institucí ve státě.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599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denacifikace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V rámci tohoto procesu měla být po 2. SV zlikvidována nacistická strana a zrušen nacistický právní řád, potrestáni váleční zločinci.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accent6"/>
                </a:solidFill>
              </a:rPr>
              <a:t>demilitarizace</a:t>
            </a:r>
            <a:endParaRPr lang="cs-CZ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Úplné odzbrojení a zákaz udržování ozbrojených sil.</a:t>
            </a:r>
            <a:endParaRPr lang="cs-CZ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86679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6"/>
                </a:solidFill>
              </a:rPr>
              <a:t>dementovat</a:t>
            </a:r>
            <a:endParaRPr lang="cs-CZ" sz="32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Prohlásit za neplatné.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300" b="1" u="sng" dirty="0" smtClean="0">
                <a:solidFill>
                  <a:schemeClr val="accent6"/>
                </a:solidFill>
              </a:rPr>
              <a:t>dekolonizace</a:t>
            </a:r>
            <a:endParaRPr lang="cs-CZ" sz="33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Proces, během něhož získávají kolonie nezávislost.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48368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jsi dopadl/dopadla?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92D050"/>
                </a:solidFill>
              </a:rPr>
              <a:t>1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4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</a:rPr>
              <a:t>5</a:t>
            </a:r>
            <a:endParaRPr lang="cs-CZ" sz="3600" b="1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3600" b="1" dirty="0" smtClean="0">
                <a:solidFill>
                  <a:srgbClr val="00B0F0"/>
                </a:solidFill>
              </a:rPr>
              <a:t>10 – 9 bodů 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  8 - 7 bodů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6 – 4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3 – 2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1 – 0 bodů</a:t>
            </a:r>
            <a:r>
              <a:rPr lang="cs-CZ" sz="2800" dirty="0" smtClean="0"/>
              <a:t>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6593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505</TotalTime>
  <Words>282</Words>
  <Application>Microsoft Office PowerPoint</Application>
  <PresentationFormat>Předvádění na obrazovce (4:3)</PresentationFormat>
  <Paragraphs>59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Prezentace aplikace PowerPoint</vt:lpstr>
      <vt:lpstr>zdroje</vt:lpstr>
      <vt:lpstr>                  </vt:lpstr>
      <vt:lpstr>                                        </vt:lpstr>
      <vt:lpstr>Prezentace aplikace PowerPoint</vt:lpstr>
      <vt:lpstr>Prezentace aplikace PowerPoint</vt:lpstr>
      <vt:lpstr>Prezentace aplikace PowerPoint</vt:lpstr>
      <vt:lpstr>Jak jsi dopadl/dopadla?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58</cp:revision>
  <dcterms:created xsi:type="dcterms:W3CDTF">2013-07-22T05:42:08Z</dcterms:created>
  <dcterms:modified xsi:type="dcterms:W3CDTF">2013-10-28T17:34:04Z</dcterms:modified>
</cp:coreProperties>
</file>