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70" r:id="rId2"/>
    <p:sldId id="256" r:id="rId3"/>
    <p:sldId id="268" r:id="rId4"/>
    <p:sldId id="257" r:id="rId5"/>
    <p:sldId id="258" r:id="rId6"/>
    <p:sldId id="263" r:id="rId7"/>
    <p:sldId id="259" r:id="rId8"/>
    <p:sldId id="260" r:id="rId9"/>
    <p:sldId id="267" r:id="rId10"/>
    <p:sldId id="261" r:id="rId11"/>
    <p:sldId id="262" r:id="rId12"/>
    <p:sldId id="266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63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audio" Target="../media/audio2.wav"/><Relationship Id="rId7" Type="http://schemas.openxmlformats.org/officeDocument/2006/relationships/image" Target="../media/image14.wmf"/><Relationship Id="rId2" Type="http://schemas.openxmlformats.org/officeDocument/2006/relationships/slideLayout" Target="../slideLayouts/slideLayout2.xml"/><Relationship Id="rId1" Type="http://schemas.openxmlformats.org/officeDocument/2006/relationships/audio" Target="file:///D:\Project2\Track%20No43.wav" TargetMode="Externa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audio" Target="../media/audio5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wmf"/><Relationship Id="rId4" Type="http://schemas.openxmlformats.org/officeDocument/2006/relationships/image" Target="../media/image23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audio" Target="../media/audio7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wmf"/><Relationship Id="rId4" Type="http://schemas.openxmlformats.org/officeDocument/2006/relationships/image" Target="../media/image2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audio" Target="../media/audio8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osmas.cz/hledani_vysledek.asp?sort=D&amp;vyrobce=Oxford%20University%20Press" TargetMode="External"/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24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25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26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27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28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29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30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31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32" name="Skupina 31"/>
          <p:cNvGrpSpPr/>
          <p:nvPr/>
        </p:nvGrpSpPr>
        <p:grpSpPr>
          <a:xfrm>
            <a:off x="2015208" y="260648"/>
            <a:ext cx="7128792" cy="6048672"/>
            <a:chOff x="1763688" y="260648"/>
            <a:chExt cx="7128792" cy="6048672"/>
          </a:xfrm>
        </p:grpSpPr>
        <p:sp>
          <p:nvSpPr>
            <p:cNvPr id="33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34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35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36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perceptivní 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řečové dovednosti</a:t>
              </a:r>
            </a:p>
          </p:txBody>
        </p:sp>
        <p:sp>
          <p:nvSpPr>
            <p:cNvPr id="37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Předložky místní</a:t>
              </a:r>
            </a:p>
          </p:txBody>
        </p:sp>
        <p:sp>
          <p:nvSpPr>
            <p:cNvPr id="38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39" name="Nadpis 1"/>
            <p:cNvSpPr txBox="1">
              <a:spLocks/>
            </p:cNvSpPr>
            <p:nvPr/>
          </p:nvSpPr>
          <p:spPr>
            <a:xfrm>
              <a:off x="1763688" y="360902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Březen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40" name="Nadpis 1"/>
            <p:cNvSpPr txBox="1">
              <a:spLocks/>
            </p:cNvSpPr>
            <p:nvPr/>
          </p:nvSpPr>
          <p:spPr>
            <a:xfrm>
              <a:off x="1763688" y="416708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41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slouží k seznámení se slovní zásobou písně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Our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</a:t>
              </a:r>
              <a:r>
                <a:rPr kumimoji="0" lang="cs-CZ" sz="2400" b="1" i="0" u="none" strike="noStrike" kern="1200" cap="all" spc="0" normalizeH="0" baseline="0" noProof="0" dirty="0" err="1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Town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a tím zároveň k seznámení s předložkami místními s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důrazem na jejich užití při běžné komunikaci.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2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0" y="476672"/>
            <a:ext cx="9144000" cy="609361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03648" y="2276872"/>
            <a:ext cx="5976664" cy="936104"/>
          </a:xfrm>
        </p:spPr>
        <p:txBody>
          <a:bodyPr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80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80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endParaRPr lang="cs-CZ" sz="80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Podnadpis 2"/>
          <p:cNvSpPr>
            <a:spLocks noGrp="1"/>
          </p:cNvSpPr>
          <p:nvPr/>
        </p:nvSpPr>
        <p:spPr bwMode="auto">
          <a:xfrm>
            <a:off x="395536" y="548680"/>
            <a:ext cx="8305800" cy="555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dirty="0" smtClean="0"/>
              <a:t>VY_22_INOVACE_01_</a:t>
            </a:r>
            <a:r>
              <a:rPr lang="cs-CZ" sz="2000" dirty="0" err="1" smtClean="0"/>
              <a:t>Our</a:t>
            </a:r>
            <a:r>
              <a:rPr lang="cs-CZ" sz="2000" dirty="0" smtClean="0"/>
              <a:t> </a:t>
            </a:r>
            <a:r>
              <a:rPr lang="cs-CZ" sz="2000" dirty="0" err="1" smtClean="0"/>
              <a:t>town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Hanka\AppData\Local\Microsoft\Windows\Temporary Internet Files\Content.IE5\W50DX9YX\MP90040125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116631"/>
            <a:ext cx="3203848" cy="2088233"/>
          </a:xfrm>
          <a:prstGeom prst="rect">
            <a:avLst/>
          </a:prstGeom>
          <a:noFill/>
        </p:spPr>
      </p:pic>
      <p:pic>
        <p:nvPicPr>
          <p:cNvPr id="1039" name="Picture 15" descr="C:\Users\Hanka\AppData\Local\Microsoft\Windows\Temporary Internet Files\Content.IE5\W50DX9YX\MP90042805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2348879"/>
            <a:ext cx="3059832" cy="2232249"/>
          </a:xfrm>
          <a:prstGeom prst="rect">
            <a:avLst/>
          </a:prstGeom>
          <a:noFill/>
        </p:spPr>
      </p:pic>
      <p:pic>
        <p:nvPicPr>
          <p:cNvPr id="1035" name="Picture 11" descr="C:\Users\Hanka\AppData\Local\Microsoft\Windows\Temporary Internet Files\Content.IE5\JVFESOC4\MP90040134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771800" y="2276872"/>
            <a:ext cx="3240360" cy="2304256"/>
          </a:xfrm>
          <a:prstGeom prst="rect">
            <a:avLst/>
          </a:prstGeom>
          <a:noFill/>
        </p:spPr>
      </p:pic>
      <p:pic>
        <p:nvPicPr>
          <p:cNvPr id="1031" name="Picture 7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0" y="4581128"/>
            <a:ext cx="2699792" cy="2160240"/>
          </a:xfrm>
          <a:prstGeom prst="rect">
            <a:avLst/>
          </a:prstGeom>
          <a:noFill/>
        </p:spPr>
      </p:pic>
      <p:pic>
        <p:nvPicPr>
          <p:cNvPr id="1032" name="Picture 8" descr="C:\Users\Hanka\AppData\Local\Microsoft\Windows\Temporary Internet Files\Content.IE5\SAZIA2MA\MP900434057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12160" y="4653136"/>
            <a:ext cx="3131840" cy="2105696"/>
          </a:xfrm>
          <a:prstGeom prst="rect">
            <a:avLst/>
          </a:prstGeom>
          <a:noFill/>
        </p:spPr>
      </p:pic>
      <p:pic>
        <p:nvPicPr>
          <p:cNvPr id="1033" name="Picture 9" descr="C:\Users\Hanka\AppData\Local\Microsoft\Windows\Temporary Internet Files\Content.IE5\SAZIA2MA\MP90040040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771800" y="116632"/>
            <a:ext cx="3096344" cy="2088232"/>
          </a:xfrm>
          <a:prstGeom prst="rect">
            <a:avLst/>
          </a:prstGeom>
          <a:noFill/>
        </p:spPr>
      </p:pic>
      <p:pic>
        <p:nvPicPr>
          <p:cNvPr id="1034" name="Picture 10" descr="C:\Users\Hanka\AppData\Local\Microsoft\Windows\Temporary Internet Files\Content.IE5\IQ1HUI29\MP90040374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915816" y="4653136"/>
            <a:ext cx="3030840" cy="2088232"/>
          </a:xfrm>
          <a:prstGeom prst="rect">
            <a:avLst/>
          </a:prstGeom>
          <a:noFill/>
        </p:spPr>
      </p:pic>
      <p:sp>
        <p:nvSpPr>
          <p:cNvPr id="13" name="Nadpis 1"/>
          <p:cNvSpPr txBox="1">
            <a:spLocks/>
          </p:cNvSpPr>
          <p:nvPr/>
        </p:nvSpPr>
        <p:spPr>
          <a:xfrm>
            <a:off x="4211960" y="1700808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Al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Rifai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4283968" y="6309320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Peking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0" y="6309320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Prague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7487816" y="6309320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Montreal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8" name="Nadpis 1"/>
          <p:cNvSpPr txBox="1">
            <a:spLocks/>
          </p:cNvSpPr>
          <p:nvPr/>
        </p:nvSpPr>
        <p:spPr>
          <a:xfrm>
            <a:off x="7487816" y="188640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Tokyo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0" name="Nadpis 1"/>
          <p:cNvSpPr txBox="1">
            <a:spLocks/>
          </p:cNvSpPr>
          <p:nvPr/>
        </p:nvSpPr>
        <p:spPr>
          <a:xfrm>
            <a:off x="2771800" y="2564904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Wien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8" name="Picture 14" descr="C:\Users\Hanka\AppData\Local\Microsoft\Windows\Temporary Internet Files\Content.IE5\IQ1HUI29\MP90040757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0" y="0"/>
            <a:ext cx="2643117" cy="4437112"/>
          </a:xfrm>
          <a:prstGeom prst="rect">
            <a:avLst/>
          </a:prstGeom>
          <a:noFill/>
        </p:spPr>
      </p:pic>
      <p:sp>
        <p:nvSpPr>
          <p:cNvPr id="24" name="Nadpis 1"/>
          <p:cNvSpPr txBox="1">
            <a:spLocks/>
          </p:cNvSpPr>
          <p:nvPr/>
        </p:nvSpPr>
        <p:spPr>
          <a:xfrm>
            <a:off x="971600" y="3933056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New York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7487816" y="4149080"/>
            <a:ext cx="1656184" cy="432048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 lnSpcReduction="1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kumimoji="0" lang="cs-CZ" sz="2400" b="1" i="0" u="none" strike="noStrike" kern="1200" spc="50" normalizeH="0" baseline="0" noProof="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London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sndAc>
      <p:stSnd>
        <p:snd r:embed="rId2" name="Track No4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0"/>
                            </p:stCondLst>
                            <p:childTnLst>
                              <p:par>
                                <p:cTn id="1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0"/>
                            </p:stCondLst>
                            <p:childTnLst>
                              <p:par>
                                <p:cTn id="1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0"/>
                            </p:stCondLst>
                            <p:childTnLst>
                              <p:par>
                                <p:cTn id="2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0"/>
                            </p:stCondLst>
                            <p:childTnLst>
                              <p:par>
                                <p:cTn id="2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0"/>
                            </p:stCondLst>
                            <p:childTnLst>
                              <p:par>
                                <p:cTn id="3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0"/>
                            </p:stCondLst>
                            <p:childTnLst>
                              <p:par>
                                <p:cTn id="35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0"/>
                            </p:stCondLst>
                            <p:childTnLst>
                              <p:par>
                                <p:cTn id="4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40000"/>
                            </p:stCondLst>
                            <p:childTnLst>
                              <p:par>
                                <p:cTn id="45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6" dur="3000" fill="hold"/>
                                        <p:tgtEl>
                                          <p:spTgt spid="103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3000"/>
                            </p:stCondLst>
                            <p:childTnLst>
                              <p:par>
                                <p:cTn id="48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3000" fill="hold"/>
                                        <p:tgtEl>
                                          <p:spTgt spid="103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6000"/>
                            </p:stCondLst>
                            <p:childTnLst>
                              <p:par>
                                <p:cTn id="51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2" dur="3000" fill="hold"/>
                                        <p:tgtEl>
                                          <p:spTgt spid="102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49000"/>
                            </p:stCondLst>
                            <p:childTnLst>
                              <p:par>
                                <p:cTn id="54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5" dur="3000" fill="hold"/>
                                        <p:tgtEl>
                                          <p:spTgt spid="103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52000"/>
                            </p:stCondLst>
                            <p:childTnLst>
                              <p:par>
                                <p:cTn id="57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3000" fill="hold"/>
                                        <p:tgtEl>
                                          <p:spTgt spid="103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55000"/>
                            </p:stCondLst>
                            <p:childTnLst>
                              <p:par>
                                <p:cTn id="60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3000" fill="hold"/>
                                        <p:tgtEl>
                                          <p:spTgt spid="103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8000"/>
                            </p:stCondLst>
                            <p:childTnLst>
                              <p:par>
                                <p:cTn id="63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4" dur="3000" fill="hold"/>
                                        <p:tgtEl>
                                          <p:spTgt spid="103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61000"/>
                            </p:stCondLst>
                            <p:childTnLst>
                              <p:par>
                                <p:cTn id="66" presetID="6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7" dur="3000" fill="hold"/>
                                        <p:tgtEl>
                                          <p:spTgt spid="103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64000"/>
                            </p:stCondLst>
                            <p:childTnLst>
                              <p:par>
                                <p:cTn id="69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 tmFilter="0, 0; .2, .5; .8, .5; 1, 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1" dur="500" autoRev="1" fill="hold"/>
                                        <p:tgtEl>
                                          <p:spTgt spid="103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68000"/>
                            </p:stCondLst>
                            <p:childTnLst>
                              <p:par>
                                <p:cTn id="73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 tmFilter="0, 0; .2, .5; .8, .5; 1, 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5" dur="500" autoRev="1" fill="hold"/>
                                        <p:tgtEl>
                                          <p:spTgt spid="1033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72000"/>
                            </p:stCondLst>
                            <p:childTnLst>
                              <p:par>
                                <p:cTn id="77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 tmFilter="0, 0; .2, .5; .8, .5; 1, 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9" dur="500" autoRev="1" fill="hold"/>
                                        <p:tgtEl>
                                          <p:spTgt spid="102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76000"/>
                            </p:stCondLst>
                            <p:childTnLst>
                              <p:par>
                                <p:cTn id="81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 tmFilter="0, 0; .2, .5; .8, .5; 1, 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3" dur="500" autoRev="1" fill="hold"/>
                                        <p:tgtEl>
                                          <p:spTgt spid="103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80000"/>
                            </p:stCondLst>
                            <p:childTnLst>
                              <p:par>
                                <p:cTn id="85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 tmFilter="0, 0; .2, .5; .8, .5; 1, 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7" dur="500" autoRev="1" fill="hold"/>
                                        <p:tgtEl>
                                          <p:spTgt spid="103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84000"/>
                            </p:stCondLst>
                            <p:childTnLst>
                              <p:par>
                                <p:cTn id="89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 tmFilter="0, 0; .2, .5; .8, .5; 1, 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1" dur="500" autoRev="1" fill="hold"/>
                                        <p:tgtEl>
                                          <p:spTgt spid="103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88000"/>
                            </p:stCondLst>
                            <p:childTnLst>
                              <p:par>
                                <p:cTn id="93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 tmFilter="0, 0; .2, .5; .8, .5; 1, 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5" dur="500" autoRev="1" fill="hold"/>
                                        <p:tgtEl>
                                          <p:spTgt spid="103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92000"/>
                            </p:stCondLst>
                            <p:childTnLst>
                              <p:par>
                                <p:cTn id="97" presetID="26" presetClass="emph" presetSubtype="0" fill="remove" nodeType="afterEffect">
                                  <p:stCondLst>
                                    <p:cond delay="3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 tmFilter="0, 0; .2, .5; .8, .5; 1, 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99" dur="500" autoRev="1" fill="hold"/>
                                        <p:tgtEl>
                                          <p:spTgt spid="1032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/>
          <p:nvPr/>
        </p:nvSpPr>
        <p:spPr>
          <a:xfrm>
            <a:off x="7308304" y="234888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2771800" y="2420888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092280" y="1052736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2987824" y="1124744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2170584" cy="1210146"/>
          </a:xfrm>
        </p:spPr>
        <p:txBody>
          <a:bodyPr>
            <a:normAutofit/>
          </a:bodyPr>
          <a:lstStyle/>
          <a:p>
            <a:r>
              <a:rPr lang="cs-CZ" sz="3000" dirty="0" err="1" smtClean="0"/>
              <a:t>There</a:t>
            </a:r>
            <a:r>
              <a:rPr lang="cs-CZ" sz="3000" dirty="0" smtClean="0"/>
              <a:t>‘s a</a:t>
            </a:r>
            <a:endParaRPr lang="cs-CZ" sz="3000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499992" y="980728"/>
            <a:ext cx="2664296" cy="121014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ext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to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27" name="Picture 3" descr="C:\Users\Hanka\AppData\Local\Microsoft\Windows\Temporary Internet Files\Content.IE5\SAZIA2MA\MC9003437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4293096"/>
            <a:ext cx="1152128" cy="1401102"/>
          </a:xfrm>
          <a:prstGeom prst="rect">
            <a:avLst/>
          </a:prstGeom>
          <a:noFill/>
        </p:spPr>
      </p:pic>
      <p:pic>
        <p:nvPicPr>
          <p:cNvPr id="1029" name="Picture 5" descr="C:\Users\Hanka\AppData\Local\Microsoft\Windows\Temporary Internet Files\Content.IE5\SAZIA2MA\MC9001496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355976" y="4365104"/>
            <a:ext cx="1478335" cy="1224136"/>
          </a:xfrm>
          <a:prstGeom prst="rect">
            <a:avLst/>
          </a:prstGeom>
          <a:noFill/>
        </p:spPr>
      </p:pic>
      <p:pic>
        <p:nvPicPr>
          <p:cNvPr id="1030" name="Picture 6" descr="C:\Users\Hanka\AppData\Local\Microsoft\Windows\Temporary Internet Files\Content.IE5\SAZIA2MA\MC900432207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55576" y="4293096"/>
            <a:ext cx="1029366" cy="1368152"/>
          </a:xfrm>
          <a:prstGeom prst="rect">
            <a:avLst/>
          </a:prstGeom>
          <a:noFill/>
        </p:spPr>
      </p:pic>
      <p:pic>
        <p:nvPicPr>
          <p:cNvPr id="1036" name="Picture 12" descr="C:\Users\Hanka\AppData\Local\Microsoft\Windows\Temporary Internet Files\Content.IE5\SAZIA2MA\MC90008933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76256" y="4221088"/>
            <a:ext cx="1186776" cy="1296144"/>
          </a:xfrm>
          <a:prstGeom prst="rect">
            <a:avLst/>
          </a:prstGeom>
          <a:noFill/>
        </p:spPr>
      </p:pic>
      <p:sp>
        <p:nvSpPr>
          <p:cNvPr id="16" name="Nadpis 1"/>
          <p:cNvSpPr txBox="1">
            <a:spLocks/>
          </p:cNvSpPr>
          <p:nvPr/>
        </p:nvSpPr>
        <p:spPr>
          <a:xfrm>
            <a:off x="4211960" y="2132856"/>
            <a:ext cx="3240360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next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to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Nadpis 1"/>
          <p:cNvSpPr txBox="1">
            <a:spLocks/>
          </p:cNvSpPr>
          <p:nvPr/>
        </p:nvSpPr>
        <p:spPr>
          <a:xfrm>
            <a:off x="611560" y="2204864"/>
            <a:ext cx="2170584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And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4" name="Track No43.wav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8" cstate="print"/>
          <a:stretch>
            <a:fillRect/>
          </a:stretch>
        </p:blipFill>
        <p:spPr>
          <a:xfrm>
            <a:off x="4427984" y="3212976"/>
            <a:ext cx="304800" cy="304800"/>
          </a:xfrm>
          <a:prstGeom prst="rect">
            <a:avLst/>
          </a:prstGeom>
        </p:spPr>
      </p:pic>
    </p:spTree>
  </p:cSld>
  <p:clrMapOvr>
    <a:masterClrMapping/>
  </p:clrMapOvr>
  <p:transition advClick="0" advTm="0">
    <p:sndAc>
      <p:stSnd>
        <p:snd r:embed="rId3" name="Zvuk1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0.02361 -0.10203 L 0.08663 -0.553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" y="-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71 -0.11014 L 0.28941 -0.5509 " pathEditMode="relative" ptsTypes="AA">
                                      <p:cBhvr>
                                        <p:cTn id="9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122 -0.09972 L 0.25087 -0.30958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" y="-1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9.2596E-6 L 0.03142 -0.24133 " pathEditMode="relative" ptsTypes="AA">
                                      <p:cBhvr>
                                        <p:cTn id="15" dur="2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6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3312368" cy="121014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In front </a:t>
            </a:r>
            <a:r>
              <a:rPr lang="cs-CZ" sz="3000" dirty="0" err="1" smtClean="0"/>
              <a:t>of</a:t>
            </a:r>
            <a:r>
              <a:rPr lang="cs-CZ" sz="3000" dirty="0" smtClean="0"/>
              <a:t> </a:t>
            </a:r>
            <a:r>
              <a:rPr lang="cs-CZ" sz="3000" dirty="0" err="1" smtClean="0"/>
              <a:t>the</a:t>
            </a:r>
            <a:endParaRPr lang="cs-CZ" sz="3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755576" y="2636912"/>
            <a:ext cx="2160240" cy="121014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</a:t>
            </a:r>
            <a:r>
              <a:rPr lang="cs-CZ" sz="3000" b="1" noProof="0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here</a:t>
            </a:r>
            <a:r>
              <a:rPr lang="cs-CZ" sz="3000" b="1" noProof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‘s 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7544" y="4221088"/>
            <a:ext cx="6048672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Welcome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to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our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town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923928" y="1052736"/>
            <a:ext cx="2592288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3131840" y="2564904"/>
            <a:ext cx="1368152" cy="13681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62" name="Picture 14" descr="C:\Users\Hanka\AppData\Local\Microsoft\Windows\Temporary Internet Files\Content.IE5\JVFESOC4\MP90021606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04248" y="2204864"/>
            <a:ext cx="1640688" cy="1296144"/>
          </a:xfrm>
          <a:prstGeom prst="rect">
            <a:avLst/>
          </a:prstGeom>
          <a:noFill/>
        </p:spPr>
      </p:pic>
      <p:pic>
        <p:nvPicPr>
          <p:cNvPr id="2066" name="Picture 18" descr="C:\Users\Hanka\AppData\Local\Microsoft\Windows\Temporary Internet Files\Content.IE5\JVFESOC4\MP90039938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60232" y="3933056"/>
            <a:ext cx="1920616" cy="1920616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>
    <p:sndAc>
      <p:stSnd>
        <p:snd r:embed="rId2" name="Zvuk2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97 -0.05229 L -0.27083 -0.18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-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2066 -0.05577 L -0.40416 -0.22374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6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3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0" y="332656"/>
            <a:ext cx="9144000" cy="6093619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19672" y="4581128"/>
            <a:ext cx="4608512" cy="720080"/>
          </a:xfrm>
        </p:spPr>
        <p:txBody>
          <a:bodyPr>
            <a:normAutofit fontScale="6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908720"/>
            <a:ext cx="4104456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Come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walk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around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220072" y="1628800"/>
            <a:ext cx="3528392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love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ransition spd="slow" advClick="0" advTm="3000">
    <p:sndAc>
      <p:stSnd>
        <p:snd r:embed="rId2" name="Zvuk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3" grpId="1" build="p"/>
      <p:bldP spid="5" grpId="0"/>
      <p:bldP spid="5" grpId="1"/>
      <p:bldP spid="5" grpId="2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4104456" cy="1210146"/>
          </a:xfrm>
        </p:spPr>
        <p:txBody>
          <a:bodyPr>
            <a:normAutofit/>
          </a:bodyPr>
          <a:lstStyle/>
          <a:p>
            <a:r>
              <a:rPr lang="cs-CZ" sz="3000" dirty="0" err="1" smtClean="0"/>
              <a:t>Take</a:t>
            </a:r>
            <a:r>
              <a:rPr lang="cs-CZ" sz="3000" dirty="0" smtClean="0"/>
              <a:t> a look </a:t>
            </a:r>
            <a:r>
              <a:rPr lang="cs-CZ" sz="3000" dirty="0" err="1" smtClean="0"/>
              <a:t>at</a:t>
            </a:r>
            <a:r>
              <a:rPr lang="cs-CZ" sz="3000" dirty="0" smtClean="0"/>
              <a:t> </a:t>
            </a:r>
            <a:r>
              <a:rPr lang="cs-CZ" sz="3000" dirty="0" err="1" smtClean="0"/>
              <a:t>the</a:t>
            </a:r>
            <a:endParaRPr lang="cs-CZ" sz="3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23528" y="1772816"/>
            <a:ext cx="4176464" cy="121014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and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you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can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see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.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3563888" y="4005064"/>
            <a:ext cx="1512168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r>
              <a:rPr lang="cs-CZ" sz="3000" b="1" noProof="0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nd</a:t>
            </a:r>
            <a:r>
              <a:rPr lang="cs-CZ" sz="3000" b="1" noProof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a 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467544" y="2780928"/>
            <a:ext cx="2170584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There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‘s 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16016" y="90872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148064" y="414908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699792" y="2852936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395536" y="4149080"/>
            <a:ext cx="1512168" cy="12241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r>
              <a:rPr lang="cs-CZ" sz="3000" b="1" noProof="0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nd</a:t>
            </a:r>
            <a:r>
              <a:rPr lang="cs-CZ" sz="3000" b="1" noProof="0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a 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1907704" y="414908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Hanka\AppData\Local\Microsoft\Windows\Temporary Internet Files\Content.IE5\JVFESOC4\MC90021338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24328" y="1988840"/>
            <a:ext cx="1080120" cy="1161839"/>
          </a:xfrm>
          <a:prstGeom prst="rect">
            <a:avLst/>
          </a:prstGeom>
          <a:noFill/>
        </p:spPr>
      </p:pic>
      <p:pic>
        <p:nvPicPr>
          <p:cNvPr id="3085" name="Picture 13" descr="C:\Users\Hanka\AppData\Local\Microsoft\Windows\Temporary Internet Files\Content.IE5\SAZIA2MA\MC90031964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52320" y="3284984"/>
            <a:ext cx="1218366" cy="1008112"/>
          </a:xfrm>
          <a:prstGeom prst="rect">
            <a:avLst/>
          </a:prstGeom>
          <a:noFill/>
        </p:spPr>
      </p:pic>
      <p:pic>
        <p:nvPicPr>
          <p:cNvPr id="3086" name="Picture 14" descr="C:\Users\Hanka\AppData\Local\Microsoft\Windows\Temporary Internet Files\Content.IE5\IQ1HUI29\MC9002933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08304" y="4581128"/>
            <a:ext cx="1308310" cy="1194430"/>
          </a:xfrm>
          <a:prstGeom prst="rect">
            <a:avLst/>
          </a:prstGeom>
          <a:noFill/>
        </p:spPr>
      </p:pic>
      <p:pic>
        <p:nvPicPr>
          <p:cNvPr id="3088" name="Picture 16" descr="C:\Users\Hanka\AppData\Local\Microsoft\Windows\Temporary Internet Files\Content.IE5\913WHYZM\MC900325982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08304" y="404664"/>
            <a:ext cx="1368152" cy="1372929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>
    <p:sndAc>
      <p:stSnd>
        <p:snd r:embed="rId2" name="Zvuk4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-0.04322 -0.02175 L -0.29531 -0.179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animMotion origin="layout" path="M -0.07951 -0.04511 L -0.5125 -0.26538 " pathEditMode="relative" ptsTypes="AA">
                                      <p:cBhvr>
                                        <p:cTn id="9" dur="1000" fill="hold"/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5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42 0.06803 L -0.58663 0.51921 " pathEditMode="relative" rAng="0" ptsTypes="AA">
                                      <p:cBhvr>
                                        <p:cTn id="12" dur="500" fill="hold"/>
                                        <p:tgtEl>
                                          <p:spTgt spid="308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6" y="2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3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525 -0.05229 L -0.23993 0.11546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" y="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2555776" y="270892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2852936"/>
            <a:ext cx="1368152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nd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47664" y="764704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44008" y="836712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C:\Users\Hanka\AppData\Local\Microsoft\Windows\Temporary Internet Files\Content.IE5\W50DX9YX\MC90034373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620688"/>
            <a:ext cx="1329985" cy="1224136"/>
          </a:xfrm>
          <a:prstGeom prst="rect">
            <a:avLst/>
          </a:prstGeom>
          <a:noFill/>
        </p:spPr>
      </p:pic>
      <p:pic>
        <p:nvPicPr>
          <p:cNvPr id="4100" name="Picture 4" descr="C:\Users\Hanka\AppData\Local\Microsoft\Windows\Temporary Internet Files\Content.IE5\FMF10S6Q\MC90023323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80312" y="2132856"/>
            <a:ext cx="1368152" cy="1390384"/>
          </a:xfrm>
          <a:prstGeom prst="rect">
            <a:avLst/>
          </a:prstGeom>
          <a:noFill/>
        </p:spPr>
      </p:pic>
      <p:pic>
        <p:nvPicPr>
          <p:cNvPr id="4102" name="Picture 6" descr="C:\Users\Hanka\AppData\Local\Microsoft\Windows\Temporary Internet Files\Content.IE5\W50DX9YX\MC90030357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3645024"/>
            <a:ext cx="1351484" cy="1052698"/>
          </a:xfrm>
          <a:prstGeom prst="rect">
            <a:avLst/>
          </a:prstGeom>
          <a:noFill/>
        </p:spPr>
      </p:pic>
      <p:sp>
        <p:nvSpPr>
          <p:cNvPr id="23" name="Nadpis 1"/>
          <p:cNvSpPr txBox="1">
            <a:spLocks/>
          </p:cNvSpPr>
          <p:nvPr/>
        </p:nvSpPr>
        <p:spPr>
          <a:xfrm>
            <a:off x="539552" y="836712"/>
            <a:ext cx="720080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3707904" y="836712"/>
            <a:ext cx="720080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467544" y="4221088"/>
            <a:ext cx="6048672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Welcome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to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our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town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 advClick="0" advTm="0">
    <p:sndAc>
      <p:stSnd>
        <p:snd r:embed="rId2" name="Zvuk5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837 -0.00509 L -0.64757 -0.0050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34 0.06663 L -0.29531 -0.22721 " pathEditMode="relative" rAng="0" ptsTypes="AA">
                                      <p:cBhvr>
                                        <p:cTn id="9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6" y="-14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3.97964E-6 L -0.49618 -0.16797 " pathEditMode="relative" ptsTypes="AA">
                                      <p:cBhvr>
                                        <p:cTn id="12" dur="1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5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5" dur="3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3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0" y="332656"/>
            <a:ext cx="9144000" cy="6093619"/>
          </a:xfrm>
          <a:prstGeom prst="rect">
            <a:avLst/>
          </a:prstGeom>
          <a:noFill/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619672" y="4581128"/>
            <a:ext cx="4608512" cy="720080"/>
          </a:xfrm>
        </p:spPr>
        <p:txBody>
          <a:bodyPr>
            <a:normAutofit fontScale="62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908720"/>
            <a:ext cx="4104456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Come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walk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around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220072" y="1628800"/>
            <a:ext cx="3528392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love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ransition advTm="0">
    <p:sndAc>
      <p:stSnd>
        <p:snd r:embed="rId2" name="Zvuk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0"/>
                            </p:stCondLst>
                            <p:childTnLst>
                              <p:par>
                                <p:cTn id="14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7000"/>
                            </p:stCondLst>
                            <p:childTnLst>
                              <p:par>
                                <p:cTn id="17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1000"/>
                            </p:stCondLst>
                            <p:childTnLst>
                              <p:par>
                                <p:cTn id="23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6" grpId="0"/>
      <p:bldP spid="6" grpId="1"/>
      <p:bldP spid="6" grpId="2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620688"/>
            <a:ext cx="4608512" cy="1210146"/>
          </a:xfrm>
        </p:spPr>
        <p:txBody>
          <a:bodyPr>
            <a:normAutofit/>
          </a:bodyPr>
          <a:lstStyle/>
          <a:p>
            <a:r>
              <a:rPr lang="cs-CZ" sz="3000" dirty="0" smtClean="0"/>
              <a:t>In </a:t>
            </a:r>
            <a:r>
              <a:rPr lang="cs-CZ" sz="3000" dirty="0" err="1" smtClean="0"/>
              <a:t>the</a:t>
            </a:r>
            <a:r>
              <a:rPr lang="cs-CZ" sz="3000" dirty="0" smtClean="0"/>
              <a:t> </a:t>
            </a:r>
            <a:r>
              <a:rPr lang="cs-CZ" sz="3000" dirty="0" err="1" smtClean="0"/>
              <a:t>middle</a:t>
            </a:r>
            <a:r>
              <a:rPr lang="cs-CZ" sz="3000" dirty="0" smtClean="0"/>
              <a:t> </a:t>
            </a:r>
            <a:r>
              <a:rPr lang="cs-CZ" sz="3000" dirty="0" err="1" smtClean="0"/>
              <a:t>of</a:t>
            </a:r>
            <a:r>
              <a:rPr lang="cs-CZ" sz="3000" dirty="0" smtClean="0"/>
              <a:t> </a:t>
            </a:r>
            <a:r>
              <a:rPr lang="cs-CZ" sz="3000" dirty="0" err="1" smtClean="0"/>
              <a:t>the</a:t>
            </a:r>
            <a:endParaRPr lang="cs-CZ" sz="30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3995936" y="1988840"/>
            <a:ext cx="3024336" cy="121014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Opposite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39552" y="1844824"/>
            <a:ext cx="1512168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noProof="0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11560" y="3068960"/>
            <a:ext cx="2170584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there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‘s a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5148064" y="836712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7092280" y="198884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2771800" y="3140968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411760" y="1916832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Rodiče\AppData\Local\Microsoft\Windows\Temporary Internet Files\Content.IE5\YB52QVNW\MP90042523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509120"/>
            <a:ext cx="2016224" cy="1479090"/>
          </a:xfrm>
          <a:prstGeom prst="rect">
            <a:avLst/>
          </a:prstGeom>
          <a:noFill/>
        </p:spPr>
      </p:pic>
      <p:pic>
        <p:nvPicPr>
          <p:cNvPr id="1030" name="Picture 6" descr="C:\Users\Rodiče\AppData\Local\Microsoft\Windows\Temporary Internet Files\Content.IE5\YB52QVNW\MC90043548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308304" y="4437112"/>
            <a:ext cx="1224136" cy="1203030"/>
          </a:xfrm>
          <a:prstGeom prst="rect">
            <a:avLst/>
          </a:prstGeom>
          <a:noFill/>
        </p:spPr>
      </p:pic>
      <p:pic>
        <p:nvPicPr>
          <p:cNvPr id="1031" name="Picture 7" descr="C:\Users\Rodiče\AppData\Local\Microsoft\Windows\Temporary Internet Files\Content.IE5\6A0ZYF3C\MC90023096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293096"/>
            <a:ext cx="1944216" cy="1543774"/>
          </a:xfrm>
          <a:prstGeom prst="rect">
            <a:avLst/>
          </a:prstGeom>
          <a:noFill/>
        </p:spPr>
      </p:pic>
      <p:pic>
        <p:nvPicPr>
          <p:cNvPr id="1038" name="Picture 14" descr="C:\Users\Rodiče\AppData\Local\Microsoft\Windows\Temporary Internet Files\Content.IE5\YB52QVNW\MP90040267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221088"/>
            <a:ext cx="1136950" cy="1704592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>
    <p:sndAc>
      <p:stSnd>
        <p:snd r:embed="rId2" name="Zvuk6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8000"/>
                                  </p:stCondLst>
                                  <p:childTnLst>
                                    <p:animMotion origin="layout" path="M 0.02361 -0.10782 L 0.26771 -0.59046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" y="-24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921 -0.07728 L -0.55521 -0.40259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8" y="-16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483 -0.12286 L 0.20087 -0.38523 " pathEditMode="relative" ptsTypes="AA">
                                      <p:cBhvr>
                                        <p:cTn id="12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4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6389 -0.0509 L 0.22136 -0.19782 " pathEditMode="relative" rAng="0" ptsTypes="AA">
                                      <p:cBhvr>
                                        <p:cTn id="15" dur="20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79" y="-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3568" y="2852936"/>
            <a:ext cx="1368152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is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7944" y="764704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39552" y="836712"/>
            <a:ext cx="3096344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Next</a:t>
            </a:r>
            <a:r>
              <a:rPr lang="cs-CZ" sz="3000" b="1" dirty="0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to </a:t>
            </a:r>
            <a:r>
              <a:rPr lang="cs-CZ" sz="3000" b="1" dirty="0" err="1" smtClean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the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2555776" y="2708920"/>
            <a:ext cx="1368152" cy="9361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467544" y="4221088"/>
            <a:ext cx="6048672" cy="12101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Welcome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to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our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3000" b="1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town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.</a:t>
            </a:r>
            <a:endParaRPr kumimoji="0" lang="cs-CZ" sz="3000" b="1" i="0" u="none" strike="noStrike" kern="1200" cap="none" spc="0" normalizeH="0" baseline="0" noProof="0" dirty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1" name="Picture 3" descr="C:\Users\Rodiče\AppData\Local\Microsoft\Windows\Temporary Internet Files\Content.IE5\6A0ZYF3C\MC90034414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836712"/>
            <a:ext cx="1420978" cy="1339596"/>
          </a:xfrm>
          <a:prstGeom prst="rect">
            <a:avLst/>
          </a:prstGeom>
          <a:noFill/>
        </p:spPr>
      </p:pic>
      <p:pic>
        <p:nvPicPr>
          <p:cNvPr id="2052" name="Picture 4" descr="C:\Users\Rodiče\AppData\Local\Microsoft\Windows\Temporary Internet Files\Content.IE5\6A0ZYF3C\MP900439353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76256" y="3140968"/>
            <a:ext cx="1728192" cy="1152128"/>
          </a:xfrm>
          <a:prstGeom prst="rect">
            <a:avLst/>
          </a:prstGeom>
          <a:noFill/>
        </p:spPr>
      </p:pic>
    </p:spTree>
  </p:cSld>
  <p:clrMapOvr>
    <a:masterClrMapping/>
  </p:clrMapOvr>
  <p:transition advClick="0" advTm="0">
    <p:sndAc>
      <p:stSnd>
        <p:snd r:embed="rId2" name="Zvuk7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42 0.02823 L -0.34531 -0.02406 " pathEditMode="relative" ptsTypes="AA">
                                      <p:cBhvr>
                                        <p:cTn id="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0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9444 -0.02083 L -0.496 -0.07335 " pathEditMode="relative" rAng="0" ptsTypes="AA">
                                      <p:cBhvr>
                                        <p:cTn id="9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1" y="-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Hanka\AppData\Local\Microsoft\Windows\Temporary Internet Files\Content.IE5\W50DX9YX\MP900427950[1].jpg"/>
          <p:cNvPicPr>
            <a:picLocks noChangeAspect="1" noChangeArrowheads="1"/>
          </p:cNvPicPr>
          <p:nvPr/>
        </p:nvPicPr>
        <p:blipFill>
          <a:blip r:embed="rId3" cstate="print">
            <a:lum bright="20000" contrast="-40000"/>
          </a:blip>
          <a:srcRect/>
          <a:stretch>
            <a:fillRect/>
          </a:stretch>
        </p:blipFill>
        <p:spPr bwMode="auto">
          <a:xfrm>
            <a:off x="0" y="332656"/>
            <a:ext cx="9144000" cy="6093619"/>
          </a:xfrm>
          <a:prstGeom prst="rect">
            <a:avLst/>
          </a:prstGeom>
          <a:noFill/>
        </p:spPr>
      </p:pic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1619672" y="5012853"/>
            <a:ext cx="4608512" cy="720080"/>
          </a:xfrm>
        </p:spPr>
        <p:txBody>
          <a:bodyPr>
            <a:normAutofit fontScale="47500" lnSpcReduction="200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58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58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 </a:t>
            </a:r>
          </a:p>
          <a:p>
            <a:endParaRPr lang="cs-CZ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67544" y="1340445"/>
            <a:ext cx="4104456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Come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walk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around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kumimoji="0" lang="cs-CZ" sz="2400" b="1" i="0" u="none" strike="noStrike" kern="1200" spc="50" normalizeH="0" baseline="0" noProof="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220072" y="2060525"/>
            <a:ext cx="3528392" cy="86409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 fontScale="97500"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>
              <a:buNone/>
            </a:pP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Oh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,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we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love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our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</a:t>
            </a:r>
            <a:r>
              <a:rPr lang="cs-CZ" sz="24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town</a:t>
            </a:r>
            <a:r>
              <a:rPr lang="cs-CZ" sz="2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ransition advClick="0" advTm="0">
    <p:sndAc>
      <p:stSnd>
        <p:snd r:embed="rId2" name="Zvuk3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4000"/>
                            </p:stCondLst>
                            <p:childTnLst>
                              <p:par>
                                <p:cTn id="11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6000"/>
                            </p:stCondLst>
                            <p:childTnLst>
                              <p:par>
                                <p:cTn id="14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5" dur="2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8000"/>
                            </p:stCondLst>
                            <p:childTnLst>
                              <p:par>
                                <p:cTn id="17" presetID="11" presetClass="entr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1" presetClass="entr" presetSubtype="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1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5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5" grpId="1" build="p"/>
      <p:bldP spid="6" grpId="0"/>
      <p:bldP spid="6" grpId="1"/>
      <p:bldP spid="6" grpId="2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95536" y="332656"/>
            <a:ext cx="8352928" cy="316835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Microsoft - </a:t>
            </a:r>
            <a:r>
              <a:rPr lang="cs-CZ" sz="2000" dirty="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http://office.</a:t>
            </a: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  <a:hlinkClick r:id="rId2"/>
              </a:rPr>
              <a:t>microsoft.com</a:t>
            </a:r>
            <a:endParaRPr lang="cs-CZ" sz="2000" dirty="0" smtClean="0">
              <a:solidFill>
                <a:schemeClr val="tx2">
                  <a:shade val="55000"/>
                </a:schemeClr>
              </a:solidFill>
              <a:ea typeface="+mn-lt"/>
              <a:cs typeface="+mn-lt"/>
            </a:endParaRPr>
          </a:p>
          <a:p>
            <a:r>
              <a:rPr lang="cs-CZ" sz="2000" dirty="0" err="1" smtClean="0"/>
              <a:t>Hutchinson</a:t>
            </a:r>
            <a:r>
              <a:rPr lang="cs-CZ" sz="2000" dirty="0" smtClean="0"/>
              <a:t>, T. Project 1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Third</a:t>
            </a:r>
            <a:r>
              <a:rPr lang="cs-CZ" sz="2000" dirty="0" smtClean="0"/>
              <a:t> </a:t>
            </a:r>
            <a:r>
              <a:rPr lang="cs-CZ" sz="2000" dirty="0" err="1" smtClean="0"/>
              <a:t>Edition</a:t>
            </a:r>
            <a:r>
              <a:rPr lang="cs-CZ" sz="2000" dirty="0" smtClean="0"/>
              <a:t> Student´s </a:t>
            </a:r>
            <a:r>
              <a:rPr lang="cs-CZ" sz="2000" dirty="0" err="1" smtClean="0"/>
              <a:t>Book</a:t>
            </a:r>
            <a:r>
              <a:rPr lang="cs-CZ" sz="2000" dirty="0" smtClean="0"/>
              <a:t> (</a:t>
            </a:r>
            <a:r>
              <a:rPr lang="cs-CZ" sz="2000" dirty="0" err="1" smtClean="0"/>
              <a:t>Czech</a:t>
            </a:r>
            <a:r>
              <a:rPr lang="cs-CZ" sz="2000" dirty="0" smtClean="0"/>
              <a:t> </a:t>
            </a:r>
            <a:r>
              <a:rPr lang="cs-CZ" sz="2000" dirty="0" err="1" smtClean="0"/>
              <a:t>Version</a:t>
            </a:r>
            <a:r>
              <a:rPr lang="cs-CZ" sz="2000" dirty="0" smtClean="0"/>
              <a:t>). Oxford: </a:t>
            </a:r>
            <a:r>
              <a:rPr lang="cs-CZ" sz="2000" dirty="0" err="1" smtClean="0">
                <a:hlinkClick r:id="rId3"/>
              </a:rPr>
              <a:t>Oxford</a:t>
            </a:r>
            <a:r>
              <a:rPr lang="cs-CZ" sz="2000" dirty="0" smtClean="0">
                <a:hlinkClick r:id="rId3"/>
              </a:rPr>
              <a:t> University </a:t>
            </a:r>
            <a:r>
              <a:rPr lang="cs-CZ" sz="2000" dirty="0" err="1" smtClean="0">
                <a:hlinkClick r:id="rId3"/>
              </a:rPr>
              <a:t>Press</a:t>
            </a:r>
            <a:r>
              <a:rPr lang="cs-CZ" sz="2000" dirty="0" smtClean="0"/>
              <a:t>, 2008. ISBN: 978-0-19-476414-8, EAN: 9780194764148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249</Words>
  <Application>Microsoft Office PowerPoint</Application>
  <PresentationFormat>Předvádění na obrazovce (4:3)</PresentationFormat>
  <Paragraphs>63</Paragraphs>
  <Slides>13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Our town</vt:lpstr>
      <vt:lpstr>Snímek 3</vt:lpstr>
      <vt:lpstr>There‘s a</vt:lpstr>
      <vt:lpstr>In front of the</vt:lpstr>
      <vt:lpstr>Snímek 6</vt:lpstr>
      <vt:lpstr>Take a look at the</vt:lpstr>
      <vt:lpstr>Snímek 8</vt:lpstr>
      <vt:lpstr>Snímek 9</vt:lpstr>
      <vt:lpstr>In the middle of the</vt:lpstr>
      <vt:lpstr>Snímek 11</vt:lpstr>
      <vt:lpstr>Snímek 12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Hanka</cp:lastModifiedBy>
  <cp:revision>66</cp:revision>
  <dcterms:created xsi:type="dcterms:W3CDTF">2011-03-18T17:10:17Z</dcterms:created>
  <dcterms:modified xsi:type="dcterms:W3CDTF">2011-12-31T11:45:29Z</dcterms:modified>
</cp:coreProperties>
</file>