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5" r:id="rId5"/>
    <p:sldId id="258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D30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0000"/>
            <a:lum bright="70000" contrast="-70000"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59A55-2D82-45E3-BE15-B9D61AD2A7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4BC2F-E2FB-431B-B9D5-D853D61AFB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5/Manzana_-_MM11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k tvorbě vánočního přání v programu Malování, je vhodný pro 6. třídu.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VY__32_INOVACE_ICT_13_Vánoční přání</a:t>
            </a:r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83568" y="332656"/>
            <a:ext cx="7920880" cy="1584176"/>
          </a:xfrm>
          <a:prstGeom prst="round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algn="l" rotWithShape="0">
              <a:prstClr val="black">
                <a:alpha val="40000"/>
              </a:prstClr>
            </a:outerShdw>
            <a:softEdge rad="31750"/>
          </a:effectLst>
          <a:scene3d>
            <a:camera prst="obliqueBottomLeft"/>
            <a:lightRig rig="threePt" dir="t"/>
          </a:scene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Vánoční přání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43200" y="2060848"/>
            <a:ext cx="5861248" cy="1752600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tx1"/>
                </a:solidFill>
              </a:rPr>
              <a:t>Mgr. Jana </a:t>
            </a:r>
            <a:r>
              <a:rPr lang="cs-CZ" dirty="0" err="1" smtClean="0">
                <a:solidFill>
                  <a:schemeClr val="tx1"/>
                </a:solidFill>
              </a:rPr>
              <a:t>Cmárová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Vánoční přání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3989040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just"/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Blíží se Vánoce, využijeme tedy tento slavnostní čas a dovednosti, které máme k vytvoření </a:t>
            </a:r>
            <a:r>
              <a:rPr lang="cs-CZ" sz="4000" b="1" u="sng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vánočního přání</a:t>
            </a:r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  <a:p>
            <a:pPr algn="just"/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Pracovat budeme v programu MALOVÁNÍ.</a:t>
            </a:r>
            <a:endParaRPr lang="cs-CZ" sz="4000" b="1" dirty="0">
              <a:ln/>
              <a:solidFill>
                <a:srgbClr val="0BD30B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5517232"/>
            <a:ext cx="8352928" cy="10801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b="1" u="sng" dirty="0" smtClean="0"/>
              <a:t>Úkol č. 1:</a:t>
            </a:r>
            <a:r>
              <a:rPr lang="cs-CZ" sz="3200" b="1" dirty="0" smtClean="0"/>
              <a:t> Otevřete si program MALOVÁNÍ.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č. </a:t>
            </a:r>
            <a:r>
              <a:rPr lang="cs-CZ" sz="6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60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Ve své složce najdete vánoční obrázek.</a:t>
            </a:r>
          </a:p>
          <a:p>
            <a:pPr algn="just"/>
            <a:r>
              <a:rPr lang="cs-CZ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Vložte jej do </a:t>
            </a:r>
            <a:r>
              <a:rPr lang="cs-CZ" b="1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programu Malování.</a:t>
            </a:r>
            <a:endParaRPr lang="cs-CZ" b="1" dirty="0" smtClean="0">
              <a:ln/>
              <a:solidFill>
                <a:srgbClr val="0BD30B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č. 2:</a:t>
            </a:r>
            <a:endParaRPr lang="cs-CZ" sz="60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3340968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just"/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Ve své složce máte uložený soubor Vánoce.</a:t>
            </a:r>
            <a:r>
              <a:rPr lang="cs-CZ" sz="4000" b="1" dirty="0" err="1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jpg</a:t>
            </a:r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., otevřete jej, obrázek zkopírujte do nově otevřeného souboru.</a:t>
            </a:r>
          </a:p>
          <a:p>
            <a:pPr algn="just"/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Upravte velikost.</a:t>
            </a:r>
            <a:endParaRPr lang="cs-CZ" sz="4000" b="1" dirty="0">
              <a:ln/>
              <a:solidFill>
                <a:srgbClr val="0BD30B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r="18373" b="6250"/>
          <a:stretch>
            <a:fillRect/>
          </a:stretch>
        </p:blipFill>
        <p:spPr bwMode="auto">
          <a:xfrm>
            <a:off x="0" y="476672"/>
            <a:ext cx="9144000" cy="5904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č. </a:t>
            </a:r>
            <a:r>
              <a:rPr lang="cs-CZ" sz="6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47248" cy="1468760"/>
          </a:xfrm>
        </p:spPr>
        <p:txBody>
          <a:bodyPr/>
          <a:lstStyle/>
          <a:p>
            <a:pPr algn="just"/>
            <a:r>
              <a:rPr lang="cs-CZ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Nyní upravte pozadí a upravte obrázek podle své fantazie.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č. 4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Po úpravách doplňte text „Veselé Vánoce a šťastný nový rok Vám přeje…“ (</a:t>
            </a:r>
            <a:r>
              <a:rPr lang="cs-CZ" sz="4000" b="1" i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text si můžete upravit podle sebe</a:t>
            </a:r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).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 r="18373" b="6250"/>
          <a:stretch>
            <a:fillRect/>
          </a:stretch>
        </p:blipFill>
        <p:spPr bwMode="auto">
          <a:xfrm>
            <a:off x="153652" y="476672"/>
            <a:ext cx="8990348" cy="5805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Závěr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2260848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/>
                <a:solidFill>
                  <a:srgbClr val="0BD30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Nyní můžeme obrázek vytisknout na barevné tiskárně a potěšit s ním své blízké.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 l="-2342" t="18606" r="63807" b="9296"/>
          <a:stretch>
            <a:fillRect/>
          </a:stretch>
        </p:blipFill>
        <p:spPr bwMode="auto">
          <a:xfrm>
            <a:off x="2843808" y="2852936"/>
            <a:ext cx="3554252" cy="37386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b="1" dirty="0" smtClean="0"/>
              <a:t>Použité obrázky: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9"/>
            <a:ext cx="8280920" cy="1728192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http://upload.wikimedia.org/wikipedia/commons/a/a5/Manzana_-_MM11.JPG?uselang=cs</a:t>
            </a:r>
            <a:r>
              <a:rPr lang="cs-CZ" sz="1600" dirty="0" smtClean="0"/>
              <a:t>, 11. 12. 2012</a:t>
            </a:r>
          </a:p>
          <a:p>
            <a:r>
              <a:rPr lang="cs-CZ" sz="1600" dirty="0" smtClean="0"/>
              <a:t>Galerie Microsoft  WORD</a:t>
            </a:r>
          </a:p>
          <a:p>
            <a:r>
              <a:rPr lang="cs-CZ" sz="1600" dirty="0" err="1" smtClean="0"/>
              <a:t>Print</a:t>
            </a:r>
            <a:r>
              <a:rPr lang="cs-CZ" sz="1600" dirty="0" smtClean="0"/>
              <a:t> </a:t>
            </a:r>
            <a:r>
              <a:rPr lang="cs-CZ" sz="1600" dirty="0" err="1" smtClean="0"/>
              <a:t>screen</a:t>
            </a:r>
            <a:r>
              <a:rPr lang="cs-CZ" sz="1600" dirty="0" smtClean="0"/>
              <a:t>  vlastní obrazovky.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209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Vánoční přání</vt:lpstr>
      <vt:lpstr>Vánoční přání</vt:lpstr>
      <vt:lpstr>Úkol č. 2</vt:lpstr>
      <vt:lpstr>Úkol č. 2:</vt:lpstr>
      <vt:lpstr>Úkol č. 3</vt:lpstr>
      <vt:lpstr>Úkol č. 4</vt:lpstr>
      <vt:lpstr>Závěr</vt:lpstr>
      <vt:lpstr>Použité 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přání</dc:title>
  <dc:creator>Jana Cmárová</dc:creator>
  <cp:lastModifiedBy>Jana Cmárová</cp:lastModifiedBy>
  <cp:revision>5</cp:revision>
  <dcterms:created xsi:type="dcterms:W3CDTF">2012-12-16T15:14:01Z</dcterms:created>
  <dcterms:modified xsi:type="dcterms:W3CDTF">2013-10-29T14:32:02Z</dcterms:modified>
</cp:coreProperties>
</file>