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8D38D-90B5-424E-976D-C966E89C2556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D5542-94E9-43E3-B3A2-A0FAA1583B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0B0BA-1395-4617-9A00-4B759CDA07BF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0AAD4-ABF5-43C6-A88A-089440CFB6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35C86-4840-48CF-93DE-62688F753252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182CD-451D-4305-8F37-49933A90FB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AA778-C88B-41B5-9984-A58B20194F34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305E6-E719-4AB0-AF53-507EE9E42D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D91D0-DCD8-43A0-84C4-1108CAC68FF2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87EEF-F60A-463B-B23A-F0465DB987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9F9E7-B790-4D7E-A608-7E16BE0C5816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B957F-EFE1-4D91-A019-AC4E60F166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E8F53-4B59-4ED6-899F-94E62C2D6B52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A282A-454F-47CD-9D90-6217307B74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61DF2-AE65-43DD-9087-28DE6051A3DC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E4ECF-7F80-4C3D-95B5-F1BB0A051F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8A586-F2A5-4E6E-8187-079D101FFFDE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D0B107-9A17-4400-96F0-6CEBA537BB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D58EF-EEBB-4312-906F-C0880965778B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158BB-A91F-4C6F-97C7-2107A303E5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084F3-A638-4D4A-8A17-3516EE3C6B6C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F55FA-369B-48D5-A973-26140CE8C7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AE9703-A553-4926-9664-2E30F5506BC8}" type="datetimeFigureOut">
              <a:rPr lang="cs-CZ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4173AE9-2B5E-477E-BE95-3CCD561581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23" r:id="rId2"/>
    <p:sldLayoutId id="2147483732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33" r:id="rId9"/>
    <p:sldLayoutId id="2147483729" r:id="rId10"/>
    <p:sldLayoutId id="214748373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288" y="476250"/>
            <a:ext cx="84248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u="sng" dirty="0"/>
              <a:t>Základní škola T. G. Masaryka a Mateřská škola </a:t>
            </a:r>
            <a:r>
              <a:rPr lang="cs-CZ" b="1" u="sng" dirty="0" err="1"/>
              <a:t>Poříčany</a:t>
            </a:r>
            <a:r>
              <a:rPr lang="cs-CZ" b="1" u="sng" dirty="0"/>
              <a:t>, okr. Kolín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8313" y="1628775"/>
            <a:ext cx="79200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b="1" dirty="0" smtClean="0"/>
              <a:t>VY_32_INOVACE_ICT_17</a:t>
            </a:r>
            <a:r>
              <a:rPr lang="cs-CZ" b="1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cs-CZ" b="1" dirty="0" smtClean="0"/>
              <a:t>Tabulátory</a:t>
            </a:r>
            <a:endParaRPr lang="cs-CZ" b="1" dirty="0"/>
          </a:p>
          <a:p>
            <a:pPr>
              <a:defRPr/>
            </a:pP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80063" y="4941888"/>
            <a:ext cx="316865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dirty="0"/>
              <a:t>Zpracovala:</a:t>
            </a:r>
          </a:p>
          <a:p>
            <a:pPr>
              <a:defRPr/>
            </a:pPr>
            <a:r>
              <a:rPr lang="cs-CZ" dirty="0"/>
              <a:t>Mgr. Květoslava Štikovcová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68313" y="2276475"/>
            <a:ext cx="55435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dirty="0"/>
              <a:t>Číslo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dirty="0"/>
              <a:t>projektu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cs-CZ" dirty="0"/>
              <a:t>CZ.1.07/1.4.00/21.3085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11188" y="3068638"/>
            <a:ext cx="74168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dirty="0"/>
              <a:t>Anotace:</a:t>
            </a:r>
          </a:p>
          <a:p>
            <a:pPr>
              <a:defRPr/>
            </a:pPr>
            <a:r>
              <a:rPr lang="cs-CZ" dirty="0" smtClean="0"/>
              <a:t>7. </a:t>
            </a:r>
            <a:r>
              <a:rPr lang="cs-CZ" dirty="0"/>
              <a:t>třída, informatika, </a:t>
            </a:r>
            <a:r>
              <a:rPr lang="cs-CZ" dirty="0" smtClean="0"/>
              <a:t>kancelářské </a:t>
            </a:r>
            <a:r>
              <a:rPr lang="cs-CZ" dirty="0" smtClean="0"/>
              <a:t>programy Word, tabulátor, zarovnání, vodící znak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204864"/>
            <a:ext cx="7851648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Tabulátory</a:t>
            </a:r>
            <a:endParaRPr lang="cs-CZ" dirty="0"/>
          </a:p>
        </p:txBody>
      </p:sp>
      <p:sp>
        <p:nvSpPr>
          <p:cNvPr id="5123" name="Podnadpis 2"/>
          <p:cNvSpPr>
            <a:spLocks noGrp="1"/>
          </p:cNvSpPr>
          <p:nvPr>
            <p:ph type="subTitle" idx="1"/>
          </p:nvPr>
        </p:nvSpPr>
        <p:spPr>
          <a:xfrm>
            <a:off x="684213" y="4149725"/>
            <a:ext cx="7853362" cy="1752600"/>
          </a:xfrm>
        </p:spPr>
        <p:txBody>
          <a:bodyPr/>
          <a:lstStyle/>
          <a:p>
            <a:pPr marR="0"/>
            <a:r>
              <a:rPr lang="cs-CZ" smtClean="0"/>
              <a:t>Mgr. Štikovcová</a:t>
            </a:r>
          </a:p>
        </p:txBody>
      </p:sp>
      <p:pic>
        <p:nvPicPr>
          <p:cNvPr id="4" name="Picture 4" descr="investice do vzdělán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5085184"/>
            <a:ext cx="4214842" cy="120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Definice a nastavení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 zarážka na vodorovném pravítku určuje pozici, vůči které se zarovná text nebo sloupec textu 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 nastavení</a:t>
            </a:r>
          </a:p>
          <a:p>
            <a:pPr marL="400050" lvl="1" indent="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 zarážky můžeme nastavit přímo na pravítku pomocí myši </a:t>
            </a:r>
          </a:p>
          <a:p>
            <a:pPr marL="400050" lvl="1" indent="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 pomocí dialogového okna tabulátory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395288" y="3644900"/>
            <a:ext cx="8229600" cy="1143000"/>
          </a:xfrm>
        </p:spPr>
        <p:txBody>
          <a:bodyPr/>
          <a:lstStyle/>
          <a:p>
            <a:r>
              <a:rPr lang="cs-CZ" smtClean="0"/>
              <a:t>Nastavení na pravítku</a:t>
            </a:r>
          </a:p>
        </p:txBody>
      </p:sp>
      <p:pic>
        <p:nvPicPr>
          <p:cNvPr id="717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867" t="4349" r="27859" b="34782"/>
          <a:stretch>
            <a:fillRect/>
          </a:stretch>
        </p:blipFill>
        <p:spPr>
          <a:xfrm>
            <a:off x="395288" y="4868863"/>
            <a:ext cx="8497887" cy="1008062"/>
          </a:xfrm>
          <a:noFill/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39750" y="836613"/>
            <a:ext cx="8229600" cy="1143000"/>
          </a:xfrm>
          <a:prstGeom prst="rect">
            <a:avLst/>
          </a:prstGeom>
        </p:spPr>
        <p:txBody>
          <a:bodyPr lIns="0" rIns="0" bIns="0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Přepínání typů tabulátorů</a:t>
            </a:r>
          </a:p>
        </p:txBody>
      </p:sp>
      <p:pic>
        <p:nvPicPr>
          <p:cNvPr id="717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2133600"/>
            <a:ext cx="59166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 lIns="91440" rIns="91440" bIns="45720" rtlCol="0" anchor="ctr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dirty="0" smtClean="0">
                <a:solidFill>
                  <a:schemeClr val="tx1"/>
                </a:solidFill>
              </a:rPr>
              <a:t>Nastavení pomocí dialogového okna</a:t>
            </a:r>
          </a:p>
        </p:txBody>
      </p:sp>
      <p:pic>
        <p:nvPicPr>
          <p:cNvPr id="819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7544" y="2996952"/>
            <a:ext cx="3889375" cy="1296987"/>
          </a:xfrm>
          <a:noFill/>
        </p:spPr>
      </p:pic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268413"/>
            <a:ext cx="42291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ovéPole 6"/>
          <p:cNvSpPr txBox="1">
            <a:spLocks noChangeArrowheads="1"/>
          </p:cNvSpPr>
          <p:nvPr/>
        </p:nvSpPr>
        <p:spPr bwMode="auto">
          <a:xfrm>
            <a:off x="684212" y="1773238"/>
            <a:ext cx="352774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3600" dirty="0">
                <a:latin typeface="Constantia" pitchFamily="18" charset="0"/>
              </a:rPr>
              <a:t>Karta rozložení</a:t>
            </a:r>
          </a:p>
        </p:txBody>
      </p:sp>
      <p:sp>
        <p:nvSpPr>
          <p:cNvPr id="8" name="Elipsa 7"/>
          <p:cNvSpPr/>
          <p:nvPr/>
        </p:nvSpPr>
        <p:spPr>
          <a:xfrm>
            <a:off x="3851275" y="3644900"/>
            <a:ext cx="504825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10" name="Přímá spojovací šipka 9"/>
          <p:cNvCxnSpPr/>
          <p:nvPr/>
        </p:nvCxnSpPr>
        <p:spPr>
          <a:xfrm flipH="1" flipV="1">
            <a:off x="4211638" y="4292600"/>
            <a:ext cx="504825" cy="1728788"/>
          </a:xfrm>
          <a:prstGeom prst="straightConnector1">
            <a:avLst/>
          </a:prstGeom>
          <a:ln w="25400">
            <a:solidFill>
              <a:srgbClr val="FF0000"/>
            </a:solidFill>
            <a:headEnd type="arrow" w="sm" len="lg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lipsa 10"/>
          <p:cNvSpPr/>
          <p:nvPr/>
        </p:nvSpPr>
        <p:spPr>
          <a:xfrm>
            <a:off x="4572000" y="6021388"/>
            <a:ext cx="1008063" cy="5032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92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260350"/>
            <a:ext cx="5832475" cy="6048375"/>
          </a:xfrm>
          <a:noFill/>
        </p:spPr>
      </p:pic>
      <p:sp>
        <p:nvSpPr>
          <p:cNvPr id="5" name="Elipsa 4"/>
          <p:cNvSpPr/>
          <p:nvPr/>
        </p:nvSpPr>
        <p:spPr>
          <a:xfrm>
            <a:off x="2916238" y="4941888"/>
            <a:ext cx="1511300" cy="6477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Typy tabulátorů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276475"/>
            <a:ext cx="8732838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cs-CZ" smtClean="0"/>
              <a:t>Odstranění tabulátorů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468313" y="1989138"/>
            <a:ext cx="3322637" cy="4525962"/>
          </a:xfrm>
        </p:spPr>
        <p:txBody>
          <a:bodyPr/>
          <a:lstStyle/>
          <a:p>
            <a:r>
              <a:rPr lang="cs-CZ" smtClean="0"/>
              <a:t>myší přetáhneme z pravítka pryč</a:t>
            </a:r>
          </a:p>
          <a:p>
            <a:r>
              <a:rPr lang="cs-CZ" smtClean="0"/>
              <a:t>pomocí nabídky tabulátory</a:t>
            </a: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1773238"/>
            <a:ext cx="4608513" cy="477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a 4"/>
          <p:cNvSpPr/>
          <p:nvPr/>
        </p:nvSpPr>
        <p:spPr>
          <a:xfrm>
            <a:off x="6156325" y="5445125"/>
            <a:ext cx="1008063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7308850" y="5445125"/>
            <a:ext cx="1008063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</TotalTime>
  <Words>108</Words>
  <Application>Microsoft Office PowerPoint</Application>
  <PresentationFormat>Předvádění na obrazovce (4:3)</PresentationFormat>
  <Paragraphs>22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Snímek 1</vt:lpstr>
      <vt:lpstr>Tabulátory</vt:lpstr>
      <vt:lpstr>Definice a nastavení</vt:lpstr>
      <vt:lpstr>Nastavení na pravítku</vt:lpstr>
      <vt:lpstr>Nastavení pomocí dialogového okna</vt:lpstr>
      <vt:lpstr>Snímek 6</vt:lpstr>
      <vt:lpstr>Typy tabulátorů</vt:lpstr>
      <vt:lpstr>Odstranění tabulátorů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Tabulátory</dc:title>
  <dc:creator>sborovna</dc:creator>
  <cp:lastModifiedBy>sborovna</cp:lastModifiedBy>
  <cp:revision>5</cp:revision>
  <dcterms:created xsi:type="dcterms:W3CDTF">2012-12-19T09:53:56Z</dcterms:created>
  <dcterms:modified xsi:type="dcterms:W3CDTF">2013-01-31T14:26:50Z</dcterms:modified>
</cp:coreProperties>
</file>