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53903-D04F-4A29-989C-D27EF28D3F06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F64CE-AB7B-4B18-94E5-7B72EF8414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53903-D04F-4A29-989C-D27EF28D3F06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F64CE-AB7B-4B18-94E5-7B72EF8414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53903-D04F-4A29-989C-D27EF28D3F06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F64CE-AB7B-4B18-94E5-7B72EF8414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53903-D04F-4A29-989C-D27EF28D3F06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F64CE-AB7B-4B18-94E5-7B72EF8414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53903-D04F-4A29-989C-D27EF28D3F06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F64CE-AB7B-4B18-94E5-7B72EF8414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53903-D04F-4A29-989C-D27EF28D3F06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F64CE-AB7B-4B18-94E5-7B72EF8414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53903-D04F-4A29-989C-D27EF28D3F06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F64CE-AB7B-4B18-94E5-7B72EF8414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53903-D04F-4A29-989C-D27EF28D3F06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F64CE-AB7B-4B18-94E5-7B72EF8414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53903-D04F-4A29-989C-D27EF28D3F06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F64CE-AB7B-4B18-94E5-7B72EF8414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53903-D04F-4A29-989C-D27EF28D3F06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F64CE-AB7B-4B18-94E5-7B72EF8414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53903-D04F-4A29-989C-D27EF28D3F06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F64CE-AB7B-4B18-94E5-7B72EF8414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353903-D04F-4A29-989C-D27EF28D3F06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5F64CE-AB7B-4B18-94E5-7B72EF8414E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288" y="476250"/>
            <a:ext cx="8424862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u="sng" dirty="0">
                <a:solidFill>
                  <a:schemeClr val="bg1">
                    <a:lumMod val="50000"/>
                  </a:schemeClr>
                </a:solidFill>
              </a:rPr>
              <a:t>Základní škola T. G. Masaryka a Mateřská škola </a:t>
            </a:r>
            <a:r>
              <a:rPr lang="cs-CZ" b="1" u="sng" dirty="0" err="1">
                <a:solidFill>
                  <a:schemeClr val="bg1">
                    <a:lumMod val="50000"/>
                  </a:schemeClr>
                </a:solidFill>
              </a:rPr>
              <a:t>Poříčany</a:t>
            </a:r>
            <a:r>
              <a:rPr lang="cs-CZ" b="1" u="sng" dirty="0">
                <a:solidFill>
                  <a:schemeClr val="bg1">
                    <a:lumMod val="50000"/>
                  </a:schemeClr>
                </a:solidFill>
              </a:rPr>
              <a:t>, okr. Kolín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39552" y="1628800"/>
            <a:ext cx="7920037" cy="6461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 smtClean="0">
                <a:solidFill>
                  <a:schemeClr val="bg1">
                    <a:lumMod val="50000"/>
                  </a:schemeClr>
                </a:solidFill>
              </a:rPr>
              <a:t>VY_32_INOVACE_ICT_18  Odrážky a číslování</a:t>
            </a:r>
            <a:endParaRPr lang="cs-CZ" b="1" dirty="0">
              <a:solidFill>
                <a:schemeClr val="bg1">
                  <a:lumMod val="50000"/>
                </a:schemeClr>
              </a:solidFill>
            </a:endParaRPr>
          </a:p>
          <a:p>
            <a:pPr>
              <a:defRPr/>
            </a:pP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80063" y="4941888"/>
            <a:ext cx="3168650" cy="6461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Zpracovala:</a:t>
            </a:r>
          </a:p>
          <a:p>
            <a:pPr>
              <a:defRPr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Mgr. Květoslava Štikovcová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68313" y="2276475"/>
            <a:ext cx="5543550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Číslo projektu: CZ.1.07/1.4.00/21.3085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11188" y="3068638"/>
            <a:ext cx="7416800" cy="646331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Anotace:</a:t>
            </a:r>
          </a:p>
          <a:p>
            <a:pPr>
              <a:defRPr/>
            </a:pP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7. </a:t>
            </a: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třída, informatika,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kancelářské programy,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odrážky, číslování, seznam, úpravy</a:t>
            </a: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484784"/>
            <a:ext cx="7772400" cy="1470025"/>
          </a:xfrm>
        </p:spPr>
        <p:txBody>
          <a:bodyPr/>
          <a:lstStyle/>
          <a:p>
            <a:r>
              <a:rPr lang="cs-CZ" dirty="0" smtClean="0"/>
              <a:t>Odrážky a číslování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2708920"/>
            <a:ext cx="6400800" cy="622920"/>
          </a:xfrm>
        </p:spPr>
        <p:txBody>
          <a:bodyPr/>
          <a:lstStyle/>
          <a:p>
            <a:r>
              <a:rPr lang="cs-CZ" dirty="0" smtClean="0"/>
              <a:t>Mgr. Květoslava </a:t>
            </a:r>
            <a:r>
              <a:rPr lang="cs-CZ" dirty="0" err="1" smtClean="0"/>
              <a:t>Štikovcová</a:t>
            </a:r>
            <a:endParaRPr lang="cs-CZ" dirty="0"/>
          </a:p>
        </p:txBody>
      </p:sp>
      <p:pic>
        <p:nvPicPr>
          <p:cNvPr id="4" name="Picture 4" descr="investice do vzdělán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4437112"/>
            <a:ext cx="4214842" cy="1204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jsou a jaký je jejich význam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Odrážky</a:t>
            </a:r>
          </a:p>
          <a:p>
            <a:pPr lvl="1"/>
            <a:r>
              <a:rPr lang="cs-CZ" dirty="0" smtClean="0"/>
              <a:t>jsou čárky nebo jiné obrázky před každým </a:t>
            </a:r>
            <a:r>
              <a:rPr lang="cs-CZ" dirty="0"/>
              <a:t>ř</a:t>
            </a:r>
            <a:r>
              <a:rPr lang="cs-CZ" dirty="0" smtClean="0"/>
              <a:t>ádkem textu</a:t>
            </a:r>
          </a:p>
          <a:p>
            <a:pPr lvl="2"/>
            <a:r>
              <a:rPr lang="cs-CZ" dirty="0"/>
              <a:t>u</a:t>
            </a:r>
            <a:r>
              <a:rPr lang="cs-CZ" dirty="0" smtClean="0"/>
              <a:t>možňují snadnější členění textu podle různých významových úrovní</a:t>
            </a:r>
          </a:p>
          <a:p>
            <a:pPr lvl="2"/>
            <a:r>
              <a:rPr lang="cs-CZ" dirty="0" smtClean="0"/>
              <a:t>celkové dokument činí přehlednějším</a:t>
            </a:r>
          </a:p>
          <a:p>
            <a:pPr lvl="3"/>
            <a:r>
              <a:rPr lang="cs-CZ" dirty="0" smtClean="0"/>
              <a:t>umožňují dokument psát tzv. v bodech (namísto celých vět)</a:t>
            </a:r>
          </a:p>
          <a:p>
            <a:pPr lvl="3"/>
            <a:r>
              <a:rPr lang="cs-CZ" dirty="0" smtClean="0"/>
              <a:t>usnadní a ušetří práci</a:t>
            </a:r>
          </a:p>
          <a:p>
            <a:r>
              <a:rPr lang="cs-CZ" dirty="0" smtClean="0"/>
              <a:t>Číslování</a:t>
            </a:r>
          </a:p>
          <a:p>
            <a:pPr lvl="1"/>
            <a:r>
              <a:rPr lang="cs-CZ" dirty="0" smtClean="0"/>
              <a:t>je obdobou odrážek, jen místo obrázků vkládá před psaný text buď čísla nebo znaky abecedy</a:t>
            </a:r>
          </a:p>
          <a:p>
            <a:pPr lvl="1"/>
            <a:r>
              <a:rPr lang="cs-CZ" dirty="0" smtClean="0"/>
              <a:t>zvláště dlouhý text umožňuje členit na jednotlivé kapitoly a podkapitoly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Náhled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3265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Seznam s odrážkami		</a:t>
            </a:r>
            <a:endParaRPr lang="cs-CZ" dirty="0"/>
          </a:p>
        </p:txBody>
      </p:sp>
      <p:pic>
        <p:nvPicPr>
          <p:cNvPr id="4" name="Obrázek 3" descr="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75656" y="1772816"/>
            <a:ext cx="6112433" cy="4608512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2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47664" y="1772816"/>
            <a:ext cx="6077969" cy="4525963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457200" y="274638"/>
            <a:ext cx="8229600" cy="7060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Náhled</a:t>
            </a: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67544" y="980728"/>
            <a:ext cx="8229600" cy="53265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Seznam s číslováním		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vložit odrážky nebo číslování?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 nastavení odstavce klikneme na tlačítko odrážek nebo číslování</a:t>
            </a:r>
          </a:p>
          <a:p>
            <a:endParaRPr lang="cs-CZ" dirty="0"/>
          </a:p>
        </p:txBody>
      </p:sp>
      <p:pic>
        <p:nvPicPr>
          <p:cNvPr id="4" name="Obrázek 3" descr="3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67744" y="3212976"/>
            <a:ext cx="5220270" cy="2137824"/>
          </a:xfrm>
          <a:prstGeom prst="rect">
            <a:avLst/>
          </a:prstGeom>
        </p:spPr>
      </p:pic>
      <p:sp>
        <p:nvSpPr>
          <p:cNvPr id="5" name="Elipsa 4"/>
          <p:cNvSpPr/>
          <p:nvPr/>
        </p:nvSpPr>
        <p:spPr>
          <a:xfrm>
            <a:off x="2123728" y="3429000"/>
            <a:ext cx="1080120" cy="64807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3059832" y="3429000"/>
            <a:ext cx="1080120" cy="6480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ravoúhlá spojovací čára 7"/>
          <p:cNvCxnSpPr>
            <a:stCxn id="5" idx="2"/>
          </p:cNvCxnSpPr>
          <p:nvPr/>
        </p:nvCxnSpPr>
        <p:spPr>
          <a:xfrm rot="10800000" flipV="1">
            <a:off x="1403648" y="3753036"/>
            <a:ext cx="720080" cy="108012"/>
          </a:xfrm>
          <a:prstGeom prst="bentConnector3">
            <a:avLst>
              <a:gd name="adj1" fmla="val 50000"/>
            </a:avLst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Tvar 9"/>
          <p:cNvCxnSpPr>
            <a:stCxn id="6" idx="7"/>
          </p:cNvCxnSpPr>
          <p:nvPr/>
        </p:nvCxnSpPr>
        <p:spPr>
          <a:xfrm rot="5400000" flipH="1" flipV="1">
            <a:off x="4301440" y="2605276"/>
            <a:ext cx="598964" cy="1238300"/>
          </a:xfrm>
          <a:prstGeom prst="bentConnector2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67544" y="3429000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odrážky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92080" y="2636912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číslování</a:t>
            </a:r>
            <a:endParaRPr lang="cs-CZ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</a:t>
            </a:r>
            <a:r>
              <a:rPr lang="cs-CZ" smtClean="0"/>
              <a:t>upravit odrážky</a:t>
            </a:r>
            <a:endParaRPr lang="cs-CZ"/>
          </a:p>
        </p:txBody>
      </p:sp>
      <p:pic>
        <p:nvPicPr>
          <p:cNvPr id="4" name="Zástupný symbol pro obsah 3" descr="4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1340768"/>
            <a:ext cx="4240023" cy="5112568"/>
          </a:xfrm>
        </p:spPr>
      </p:pic>
      <p:sp>
        <p:nvSpPr>
          <p:cNvPr id="5" name="TextovéPole 4"/>
          <p:cNvSpPr txBox="1"/>
          <p:nvPr/>
        </p:nvSpPr>
        <p:spPr>
          <a:xfrm>
            <a:off x="4932040" y="1412776"/>
            <a:ext cx="396044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POSTUP: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 klepneme na šipku vedle seznamu s odrážkami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 rozbalí se</a:t>
            </a:r>
          </a:p>
          <a:p>
            <a:pPr lvl="1">
              <a:buFont typeface="Arial" pitchFamily="34" charset="0"/>
              <a:buChar char="•"/>
            </a:pPr>
            <a:r>
              <a:rPr lang="cs-CZ" sz="2800" dirty="0" smtClean="0"/>
              <a:t>  knihovna odrážek</a:t>
            </a:r>
          </a:p>
          <a:p>
            <a:pPr lvl="1">
              <a:buFont typeface="Arial" pitchFamily="34" charset="0"/>
              <a:buChar char="•"/>
            </a:pPr>
            <a:r>
              <a:rPr lang="cs-CZ" sz="2800" dirty="0" smtClean="0"/>
              <a:t>  naposledy použité odrážky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 klepneme na definovat novou odrážku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683568" y="5877272"/>
            <a:ext cx="2520280" cy="432048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Úprava odrážky II</a:t>
            </a:r>
            <a:endParaRPr lang="cs-CZ" dirty="0"/>
          </a:p>
        </p:txBody>
      </p:sp>
      <p:pic>
        <p:nvPicPr>
          <p:cNvPr id="4" name="Zástupný symbol pro obsah 3" descr="9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87824" y="1556792"/>
            <a:ext cx="3563871" cy="4704309"/>
          </a:xfrm>
        </p:spPr>
      </p:pic>
      <p:sp>
        <p:nvSpPr>
          <p:cNvPr id="5" name="Elipsa 4"/>
          <p:cNvSpPr/>
          <p:nvPr/>
        </p:nvSpPr>
        <p:spPr>
          <a:xfrm>
            <a:off x="3131840" y="2132856"/>
            <a:ext cx="2232248" cy="504056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5364088" y="2132856"/>
            <a:ext cx="1080120" cy="504056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Tvar 7"/>
          <p:cNvCxnSpPr>
            <a:stCxn id="6" idx="7"/>
          </p:cNvCxnSpPr>
          <p:nvPr/>
        </p:nvCxnSpPr>
        <p:spPr>
          <a:xfrm rot="5400000" flipH="1" flipV="1">
            <a:off x="7012286" y="1334591"/>
            <a:ext cx="145825" cy="1598340"/>
          </a:xfrm>
          <a:prstGeom prst="bentConnector2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Tvar 9"/>
          <p:cNvCxnSpPr>
            <a:stCxn id="5" idx="3"/>
          </p:cNvCxnSpPr>
          <p:nvPr/>
        </p:nvCxnSpPr>
        <p:spPr>
          <a:xfrm rot="5400000">
            <a:off x="2286277" y="1824483"/>
            <a:ext cx="433857" cy="1911081"/>
          </a:xfrm>
          <a:prstGeom prst="bentConnector2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51520" y="3212976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Vybereme symbol nebo obrázek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92280" y="2204864"/>
            <a:ext cx="20517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Upřesníme formát písma</a:t>
            </a:r>
            <a:endParaRPr lang="cs-CZ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3848" y="274638"/>
            <a:ext cx="5482952" cy="1143000"/>
          </a:xfrm>
        </p:spPr>
        <p:txBody>
          <a:bodyPr/>
          <a:lstStyle/>
          <a:p>
            <a:r>
              <a:rPr lang="cs-CZ" dirty="0" smtClean="0"/>
              <a:t>Jak upravit číslování</a:t>
            </a:r>
            <a:endParaRPr lang="cs-CZ" dirty="0"/>
          </a:p>
        </p:txBody>
      </p:sp>
      <p:pic>
        <p:nvPicPr>
          <p:cNvPr id="4" name="Zástupný symbol pro obsah 3" descr="6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260648"/>
            <a:ext cx="2880320" cy="6244200"/>
          </a:xfrm>
        </p:spPr>
      </p:pic>
      <p:sp>
        <p:nvSpPr>
          <p:cNvPr id="5" name="Obdélník 4"/>
          <p:cNvSpPr/>
          <p:nvPr/>
        </p:nvSpPr>
        <p:spPr>
          <a:xfrm>
            <a:off x="3707904" y="1628800"/>
            <a:ext cx="4572000" cy="39703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dirty="0" smtClean="0"/>
              <a:t>POSTUP: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 klepneme na šipku vedle seznamu číslovaného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 rozbalí se</a:t>
            </a:r>
          </a:p>
          <a:p>
            <a:pPr lvl="1">
              <a:buFont typeface="Arial" pitchFamily="34" charset="0"/>
              <a:buChar char="•"/>
            </a:pPr>
            <a:r>
              <a:rPr lang="cs-CZ" sz="2800" dirty="0" smtClean="0"/>
              <a:t>  knihovna číslování</a:t>
            </a:r>
          </a:p>
          <a:p>
            <a:pPr lvl="1">
              <a:buFont typeface="Arial" pitchFamily="34" charset="0"/>
              <a:buChar char="•"/>
            </a:pPr>
            <a:r>
              <a:rPr lang="cs-CZ" sz="2800" dirty="0" smtClean="0"/>
              <a:t>  naposledy použité formáty číslování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 klepneme na definovat nový číselný formát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467544" y="5877272"/>
            <a:ext cx="2520280" cy="432048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Zástupný symbol pro obsah 13" descr="7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275856" y="1556792"/>
            <a:ext cx="3124921" cy="5026014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Úprava odrážky II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3275856" y="2276872"/>
            <a:ext cx="1800200" cy="504056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5076056" y="2276872"/>
            <a:ext cx="1080120" cy="504056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Tvar 7"/>
          <p:cNvCxnSpPr>
            <a:stCxn id="6" idx="7"/>
          </p:cNvCxnSpPr>
          <p:nvPr/>
        </p:nvCxnSpPr>
        <p:spPr>
          <a:xfrm rot="5400000" flipH="1" flipV="1">
            <a:off x="6724254" y="1478607"/>
            <a:ext cx="145825" cy="1598340"/>
          </a:xfrm>
          <a:prstGeom prst="bentConnector2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Tvar 9"/>
          <p:cNvCxnSpPr>
            <a:stCxn id="5" idx="3"/>
          </p:cNvCxnSpPr>
          <p:nvPr/>
        </p:nvCxnSpPr>
        <p:spPr>
          <a:xfrm rot="5400000">
            <a:off x="2398659" y="2000137"/>
            <a:ext cx="433857" cy="1847805"/>
          </a:xfrm>
          <a:prstGeom prst="bentConnector2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51520" y="3212976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Vybereme styl číslování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92280" y="2204864"/>
            <a:ext cx="20517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Upřesníme formát písma</a:t>
            </a:r>
            <a:endParaRPr lang="cs-CZ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Víceúrovňové číslování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24954" t="11769" r="24059" b="19818"/>
          <a:stretch>
            <a:fillRect/>
          </a:stretch>
        </p:blipFill>
        <p:spPr bwMode="auto">
          <a:xfrm>
            <a:off x="1619672" y="1484784"/>
            <a:ext cx="6299863" cy="4752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</a:t>
            </a:r>
            <a:r>
              <a:rPr lang="cs-CZ" dirty="0" smtClean="0"/>
              <a:t>materiály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veškeré obrázky použité v textu jsou vlastní oskenované obrazovky</a:t>
            </a:r>
          </a:p>
          <a:p>
            <a:r>
              <a:rPr lang="cs-CZ" dirty="0" smtClean="0"/>
              <a:t>seznam</a:t>
            </a:r>
          </a:p>
          <a:p>
            <a:pPr lvl="1"/>
            <a:r>
              <a:rPr lang="cs-CZ" dirty="0" smtClean="0"/>
              <a:t>náhled textu s odrážkami</a:t>
            </a:r>
          </a:p>
          <a:p>
            <a:pPr lvl="1"/>
            <a:r>
              <a:rPr lang="cs-CZ" dirty="0" smtClean="0"/>
              <a:t>náhled textu s číslováním</a:t>
            </a:r>
          </a:p>
          <a:p>
            <a:pPr lvl="1"/>
            <a:r>
              <a:rPr lang="cs-CZ" dirty="0" smtClean="0"/>
              <a:t>nástrojová lišta</a:t>
            </a:r>
          </a:p>
          <a:p>
            <a:pPr lvl="1"/>
            <a:r>
              <a:rPr lang="cs-CZ" dirty="0" smtClean="0"/>
              <a:t>knihovna odrážek</a:t>
            </a:r>
          </a:p>
          <a:p>
            <a:pPr lvl="1"/>
            <a:r>
              <a:rPr lang="cs-CZ" dirty="0" smtClean="0"/>
              <a:t>definování nové odrážky</a:t>
            </a:r>
          </a:p>
          <a:p>
            <a:pPr lvl="1"/>
            <a:r>
              <a:rPr lang="cs-CZ" dirty="0" smtClean="0"/>
              <a:t>knihovna formátu číslování</a:t>
            </a:r>
          </a:p>
          <a:p>
            <a:pPr lvl="1"/>
            <a:r>
              <a:rPr lang="cs-CZ" dirty="0" smtClean="0"/>
              <a:t>definování nového číslovaného formátu</a:t>
            </a:r>
          </a:p>
          <a:p>
            <a:pPr lvl="1"/>
            <a:r>
              <a:rPr lang="cs-CZ" dirty="0" smtClean="0"/>
              <a:t>náhled víceúrovňového číslování</a:t>
            </a:r>
          </a:p>
          <a:p>
            <a:pPr lvl="1"/>
            <a:endParaRPr lang="cs-CZ" dirty="0" smtClean="0"/>
          </a:p>
          <a:p>
            <a:pPr lvl="1"/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268</Words>
  <Application>Microsoft Office PowerPoint</Application>
  <PresentationFormat>Předvádění na obrazovce (4:3)</PresentationFormat>
  <Paragraphs>59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Odrážky a číslování</vt:lpstr>
      <vt:lpstr>Co jsou a jaký je jejich význam</vt:lpstr>
      <vt:lpstr>Náhled</vt:lpstr>
      <vt:lpstr>Snímek 5</vt:lpstr>
      <vt:lpstr>Jak vložit odrážky nebo číslování?</vt:lpstr>
      <vt:lpstr>Jak upravit odrážky</vt:lpstr>
      <vt:lpstr>Úprava odrážky II</vt:lpstr>
      <vt:lpstr>Jak upravit číslování</vt:lpstr>
      <vt:lpstr>Úprava odrážky II</vt:lpstr>
      <vt:lpstr>Víceúrovňové číslování</vt:lpstr>
      <vt:lpstr>Použité materiály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Odrážky a číslování</dc:title>
  <dc:creator>sborovna</dc:creator>
  <cp:lastModifiedBy>sborovna</cp:lastModifiedBy>
  <cp:revision>9</cp:revision>
  <dcterms:created xsi:type="dcterms:W3CDTF">2013-01-31T09:55:51Z</dcterms:created>
  <dcterms:modified xsi:type="dcterms:W3CDTF">2013-01-31T14:23:11Z</dcterms:modified>
</cp:coreProperties>
</file>